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Lst>
  <p:notesMasterIdLst>
    <p:notesMasterId r:id="rId36"/>
  </p:notesMasterIdLst>
  <p:handoutMasterIdLst>
    <p:handoutMasterId r:id="rId37"/>
  </p:handoutMasterIdLst>
  <p:sldIdLst>
    <p:sldId id="490" r:id="rId2"/>
    <p:sldId id="512" r:id="rId3"/>
    <p:sldId id="513" r:id="rId4"/>
    <p:sldId id="514" r:id="rId5"/>
    <p:sldId id="515" r:id="rId6"/>
    <p:sldId id="535" r:id="rId7"/>
    <p:sldId id="536" r:id="rId8"/>
    <p:sldId id="537" r:id="rId9"/>
    <p:sldId id="538" r:id="rId10"/>
    <p:sldId id="560" r:id="rId11"/>
    <p:sldId id="540" r:id="rId12"/>
    <p:sldId id="541" r:id="rId13"/>
    <p:sldId id="542" r:id="rId14"/>
    <p:sldId id="543" r:id="rId15"/>
    <p:sldId id="544" r:id="rId16"/>
    <p:sldId id="545" r:id="rId17"/>
    <p:sldId id="546" r:id="rId18"/>
    <p:sldId id="547" r:id="rId19"/>
    <p:sldId id="548" r:id="rId20"/>
    <p:sldId id="549" r:id="rId21"/>
    <p:sldId id="550" r:id="rId22"/>
    <p:sldId id="551" r:id="rId23"/>
    <p:sldId id="561" r:id="rId24"/>
    <p:sldId id="552" r:id="rId25"/>
    <p:sldId id="553" r:id="rId26"/>
    <p:sldId id="554" r:id="rId27"/>
    <p:sldId id="562" r:id="rId28"/>
    <p:sldId id="555" r:id="rId29"/>
    <p:sldId id="556" r:id="rId30"/>
    <p:sldId id="557" r:id="rId31"/>
    <p:sldId id="558" r:id="rId32"/>
    <p:sldId id="559" r:id="rId33"/>
    <p:sldId id="510" r:id="rId34"/>
    <p:sldId id="511" r:id="rId35"/>
  </p:sldIdLst>
  <p:sldSz cx="12192000" cy="6858000"/>
  <p:notesSz cx="6797675" cy="9926638"/>
  <p:custDataLst>
    <p:tags r:id="rId3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F0000"/>
    <a:srgbClr val="D1D7DA"/>
    <a:srgbClr val="9DAFCC"/>
    <a:srgbClr val="ED53D7"/>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7092" autoAdjust="0"/>
  </p:normalViewPr>
  <p:slideViewPr>
    <p:cSldViewPr snapToObjects="1" showGuides="1">
      <p:cViewPr varScale="1">
        <p:scale>
          <a:sx n="92" d="100"/>
          <a:sy n="92" d="100"/>
        </p:scale>
        <p:origin x="90" y="270"/>
      </p:cViewPr>
      <p:guideLst/>
    </p:cSldViewPr>
  </p:slideViewPr>
  <p:outlineViewPr>
    <p:cViewPr>
      <p:scale>
        <a:sx n="33" d="100"/>
        <a:sy n="33" d="100"/>
      </p:scale>
      <p:origin x="0" y="-34680"/>
    </p:cViewPr>
  </p:outlin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79" d="100"/>
          <a:sy n="79" d="100"/>
        </p:scale>
        <p:origin x="3900"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13.01.2022</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‹Nr.›</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‹Nr.›</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13.01.2022</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B280112D-8454-448C-8A04-1F3237E367D5}" type="slidenum">
              <a:rPr lang="de-DE" smtClean="0"/>
              <a:pPr/>
              <a:t>1</a:t>
            </a:fld>
            <a:endParaRPr lang="de-DE" dirty="0"/>
          </a:p>
        </p:txBody>
      </p:sp>
      <p:sp>
        <p:nvSpPr>
          <p:cNvPr id="6" name="Datumsplatzhalter 5"/>
          <p:cNvSpPr>
            <a:spLocks noGrp="1"/>
          </p:cNvSpPr>
          <p:nvPr>
            <p:ph type="dt" idx="11"/>
          </p:nvPr>
        </p:nvSpPr>
        <p:spPr/>
        <p:txBody>
          <a:bodyPr/>
          <a:lstStyle/>
          <a:p>
            <a:fld id="{205C729D-E78E-4966-9400-1CAB7A9827B3}" type="datetime1">
              <a:rPr lang="de-DE" smtClean="0"/>
              <a:pPr/>
              <a:t>13.01.2022</a:t>
            </a:fld>
            <a:endParaRPr lang="de-DE"/>
          </a:p>
        </p:txBody>
      </p:sp>
      <p:sp>
        <p:nvSpPr>
          <p:cNvPr id="7" name="Fußzeilenplatzhalter 6"/>
          <p:cNvSpPr>
            <a:spLocks noGrp="1"/>
          </p:cNvSpPr>
          <p:nvPr>
            <p:ph type="ftr" sz="quarter" idx="12"/>
          </p:nvPr>
        </p:nvSpPr>
        <p:spPr/>
        <p:txBody>
          <a:bodyPr/>
          <a:lstStyle/>
          <a:p>
            <a:r>
              <a:rPr lang="de-DE"/>
              <a:t>Text der Fußzeile</a:t>
            </a:r>
          </a:p>
        </p:txBody>
      </p:sp>
      <p:sp>
        <p:nvSpPr>
          <p:cNvPr id="20" name="Folienbildplatzhalter 19"/>
          <p:cNvSpPr>
            <a:spLocks noGrp="1" noRot="1" noChangeAspect="1"/>
          </p:cNvSpPr>
          <p:nvPr>
            <p:ph type="sldImg"/>
          </p:nvPr>
        </p:nvSpPr>
        <p:spPr>
          <a:xfrm>
            <a:off x="0" y="0"/>
            <a:ext cx="6796088" cy="3822700"/>
          </a:xfrm>
        </p:spPr>
      </p:sp>
      <p:sp>
        <p:nvSpPr>
          <p:cNvPr id="21" name="Notizenplatzhalter 20"/>
          <p:cNvSpPr>
            <a:spLocks noGrp="1"/>
          </p:cNvSpPr>
          <p:nvPr>
            <p:ph type="body" idx="1"/>
          </p:nvPr>
        </p:nvSpPr>
        <p:spPr/>
        <p:txBody>
          <a:bodyPr/>
          <a:lstStyle/>
          <a:p>
            <a:endParaRPr lang="de-DE"/>
          </a:p>
        </p:txBody>
      </p:sp>
    </p:spTree>
    <p:extLst>
      <p:ext uri="{BB962C8B-B14F-4D97-AF65-F5344CB8AC3E}">
        <p14:creationId xmlns:p14="http://schemas.microsoft.com/office/powerpoint/2010/main" val="24432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42900" y="0"/>
            <a:ext cx="6323013" cy="3556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21</a:t>
            </a:fld>
            <a:endParaRPr lang="de-DE"/>
          </a:p>
        </p:txBody>
      </p:sp>
    </p:spTree>
    <p:extLst>
      <p:ext uri="{BB962C8B-B14F-4D97-AF65-F5344CB8AC3E}">
        <p14:creationId xmlns:p14="http://schemas.microsoft.com/office/powerpoint/2010/main" val="1598274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42900" y="0"/>
            <a:ext cx="6323013" cy="3556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26</a:t>
            </a:fld>
            <a:endParaRPr lang="de-DE"/>
          </a:p>
        </p:txBody>
      </p:sp>
    </p:spTree>
    <p:extLst>
      <p:ext uri="{BB962C8B-B14F-4D97-AF65-F5344CB8AC3E}">
        <p14:creationId xmlns:p14="http://schemas.microsoft.com/office/powerpoint/2010/main" val="938702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0"/>
            <a:ext cx="6323013" cy="3556000"/>
          </a:xfrm>
        </p:spPr>
      </p:sp>
      <p:sp>
        <p:nvSpPr>
          <p:cNvPr id="3" name="Notes Placeholder 2"/>
          <p:cNvSpPr>
            <a:spLocks noGrp="1"/>
          </p:cNvSpPr>
          <p:nvPr>
            <p:ph type="body" idx="1"/>
          </p:nvPr>
        </p:nvSpPr>
        <p:spPr/>
        <p:txBody>
          <a:bodyPr/>
          <a:lstStyle/>
          <a:p>
            <a:r>
              <a:rPr lang="en-US" dirty="0"/>
              <a:t>Note</a:t>
            </a:r>
            <a:r>
              <a:rPr lang="en-US" baseline="0" dirty="0"/>
              <a:t> for photo text:</a:t>
            </a:r>
          </a:p>
          <a:p>
            <a:r>
              <a:rPr lang="en-US" baseline="0" dirty="0"/>
              <a:t>“Encoder flag must be on the same side as the XTS sensor (opposite the printed nameplate and LEDs).”</a:t>
            </a:r>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30</a:t>
            </a:fld>
            <a:endParaRPr lang="de-DE"/>
          </a:p>
        </p:txBody>
      </p:sp>
    </p:spTree>
    <p:extLst>
      <p:ext uri="{BB962C8B-B14F-4D97-AF65-F5344CB8AC3E}">
        <p14:creationId xmlns:p14="http://schemas.microsoft.com/office/powerpoint/2010/main" val="3644124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42900" y="0"/>
            <a:ext cx="6323013" cy="3556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31</a:t>
            </a:fld>
            <a:endParaRPr lang="de-DE"/>
          </a:p>
        </p:txBody>
      </p:sp>
    </p:spTree>
    <p:extLst>
      <p:ext uri="{BB962C8B-B14F-4D97-AF65-F5344CB8AC3E}">
        <p14:creationId xmlns:p14="http://schemas.microsoft.com/office/powerpoint/2010/main" val="708676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33</a:t>
            </a:fld>
            <a:endParaRPr lang="de-DE" dirty="0"/>
          </a:p>
        </p:txBody>
      </p:sp>
      <p:sp>
        <p:nvSpPr>
          <p:cNvPr id="3" name="Datumsplatzhalter 2"/>
          <p:cNvSpPr>
            <a:spLocks noGrp="1"/>
          </p:cNvSpPr>
          <p:nvPr>
            <p:ph type="dt" idx="11"/>
          </p:nvPr>
        </p:nvSpPr>
        <p:spPr/>
        <p:txBody>
          <a:bodyPr/>
          <a:lstStyle/>
          <a:p>
            <a:fld id="{FF3736D8-17D8-4964-9D0F-43D0BB141962}" type="datetime1">
              <a:rPr lang="de-DE" smtClean="0"/>
              <a:pPr/>
              <a:t>13.01.2022</a:t>
            </a:fld>
            <a:endParaRPr lang="de-DE"/>
          </a:p>
        </p:txBody>
      </p:sp>
      <p:sp>
        <p:nvSpPr>
          <p:cNvPr id="4" name="Fußzeilenplatzhalter 3"/>
          <p:cNvSpPr>
            <a:spLocks noGrp="1"/>
          </p:cNvSpPr>
          <p:nvPr>
            <p:ph type="ftr" sz="quarter" idx="12"/>
          </p:nvPr>
        </p:nvSpPr>
        <p:spPr/>
        <p:txBody>
          <a:bodyPr/>
          <a:lstStyle/>
          <a:p>
            <a:r>
              <a:rPr lang="de-DE"/>
              <a:t>Text der Fußzeile</a:t>
            </a:r>
          </a:p>
        </p:txBody>
      </p:sp>
      <p:sp>
        <p:nvSpPr>
          <p:cNvPr id="17" name="Folienbildplatzhalter 16"/>
          <p:cNvSpPr>
            <a:spLocks noGrp="1" noRot="1" noChangeAspect="1"/>
          </p:cNvSpPr>
          <p:nvPr>
            <p:ph type="sldImg"/>
          </p:nvPr>
        </p:nvSpPr>
        <p:spPr>
          <a:xfrm>
            <a:off x="0" y="0"/>
            <a:ext cx="6796088" cy="3822700"/>
          </a:xfrm>
        </p:spPr>
      </p:sp>
      <p:sp>
        <p:nvSpPr>
          <p:cNvPr id="18" name="Notizenplatzhalter 17"/>
          <p:cNvSpPr>
            <a:spLocks noGrp="1"/>
          </p:cNvSpPr>
          <p:nvPr>
            <p:ph type="body" idx="1"/>
          </p:nvPr>
        </p:nvSpPr>
        <p:spPr/>
        <p:txBody>
          <a:bodyPr/>
          <a:lstStyle/>
          <a:p>
            <a:endParaRPr lang="de-DE"/>
          </a:p>
        </p:txBody>
      </p:sp>
    </p:spTree>
    <p:extLst>
      <p:ext uri="{BB962C8B-B14F-4D97-AF65-F5344CB8AC3E}">
        <p14:creationId xmlns:p14="http://schemas.microsoft.com/office/powerpoint/2010/main" val="3645215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34</a:t>
            </a:fld>
            <a:endParaRPr lang="de-DE" dirty="0"/>
          </a:p>
        </p:txBody>
      </p:sp>
      <p:sp>
        <p:nvSpPr>
          <p:cNvPr id="3" name="Datumsplatzhalter 2"/>
          <p:cNvSpPr>
            <a:spLocks noGrp="1"/>
          </p:cNvSpPr>
          <p:nvPr>
            <p:ph type="dt" idx="11"/>
          </p:nvPr>
        </p:nvSpPr>
        <p:spPr/>
        <p:txBody>
          <a:bodyPr/>
          <a:lstStyle/>
          <a:p>
            <a:fld id="{DD50EC29-CB83-4A31-9101-8F01CFE7D7A6}" type="datetime1">
              <a:rPr lang="de-DE" smtClean="0"/>
              <a:pPr/>
              <a:t>13.01.2022</a:t>
            </a:fld>
            <a:endParaRPr lang="de-DE"/>
          </a:p>
        </p:txBody>
      </p:sp>
      <p:sp>
        <p:nvSpPr>
          <p:cNvPr id="4" name="Fußzeilenplatzhalter 3"/>
          <p:cNvSpPr>
            <a:spLocks noGrp="1"/>
          </p:cNvSpPr>
          <p:nvPr>
            <p:ph type="ftr" sz="quarter" idx="12"/>
          </p:nvPr>
        </p:nvSpPr>
        <p:spPr/>
        <p:txBody>
          <a:bodyPr/>
          <a:lstStyle/>
          <a:p>
            <a:r>
              <a:rPr lang="de-DE"/>
              <a:t>Text der Fußzeile</a:t>
            </a:r>
          </a:p>
        </p:txBody>
      </p:sp>
      <p:sp>
        <p:nvSpPr>
          <p:cNvPr id="15" name="Folienbildplatzhalter 14"/>
          <p:cNvSpPr>
            <a:spLocks noGrp="1" noRot="1" noChangeAspect="1"/>
          </p:cNvSpPr>
          <p:nvPr>
            <p:ph type="sldImg"/>
          </p:nvPr>
        </p:nvSpPr>
        <p:spPr>
          <a:xfrm>
            <a:off x="0" y="0"/>
            <a:ext cx="6796088" cy="3822700"/>
          </a:xfrm>
        </p:spPr>
      </p:sp>
      <p:sp>
        <p:nvSpPr>
          <p:cNvPr id="16" name="Notizenplatzhalter 15"/>
          <p:cNvSpPr>
            <a:spLocks noGrp="1"/>
          </p:cNvSpPr>
          <p:nvPr>
            <p:ph type="body" idx="1"/>
          </p:nvPr>
        </p:nvSpPr>
        <p:spPr/>
        <p:txBody>
          <a:bodyPr/>
          <a:lstStyle/>
          <a:p>
            <a:endParaRPr lang="de-DE"/>
          </a:p>
        </p:txBody>
      </p:sp>
    </p:spTree>
    <p:extLst>
      <p:ext uri="{BB962C8B-B14F-4D97-AF65-F5344CB8AC3E}">
        <p14:creationId xmlns:p14="http://schemas.microsoft.com/office/powerpoint/2010/main" val="101838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a:t>
            </a:fld>
            <a:endParaRPr lang="de-DE"/>
          </a:p>
        </p:txBody>
      </p:sp>
    </p:spTree>
    <p:extLst>
      <p:ext uri="{BB962C8B-B14F-4D97-AF65-F5344CB8AC3E}">
        <p14:creationId xmlns:p14="http://schemas.microsoft.com/office/powerpoint/2010/main" val="71692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42900" y="0"/>
            <a:ext cx="6323013" cy="3556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a:t>
            </a:fld>
            <a:endParaRPr lang="de-DE"/>
          </a:p>
        </p:txBody>
      </p:sp>
    </p:spTree>
    <p:extLst>
      <p:ext uri="{BB962C8B-B14F-4D97-AF65-F5344CB8AC3E}">
        <p14:creationId xmlns:p14="http://schemas.microsoft.com/office/powerpoint/2010/main" val="2760765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4</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13.01.2022</a:t>
            </a:fld>
            <a:endParaRPr lang="de-DE"/>
          </a:p>
        </p:txBody>
      </p:sp>
      <p:sp>
        <p:nvSpPr>
          <p:cNvPr id="6" name="Fußzeilenplatzhalter 5"/>
          <p:cNvSpPr>
            <a:spLocks noGrp="1"/>
          </p:cNvSpPr>
          <p:nvPr>
            <p:ph type="ftr" sz="quarter" idx="12"/>
          </p:nvPr>
        </p:nvSpPr>
        <p:spPr/>
        <p:txBody>
          <a:bodyPr/>
          <a:lstStyle/>
          <a:p>
            <a:r>
              <a:rPr lang="de-DE"/>
              <a:t>Text der Fußzeile</a:t>
            </a:r>
          </a:p>
        </p:txBody>
      </p:sp>
    </p:spTree>
    <p:extLst>
      <p:ext uri="{BB962C8B-B14F-4D97-AF65-F5344CB8AC3E}">
        <p14:creationId xmlns:p14="http://schemas.microsoft.com/office/powerpoint/2010/main" val="1202843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5</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13.01.2022</a:t>
            </a:fld>
            <a:endParaRPr lang="de-DE"/>
          </a:p>
        </p:txBody>
      </p:sp>
      <p:sp>
        <p:nvSpPr>
          <p:cNvPr id="6" name="Fußzeilenplatzhalter 5"/>
          <p:cNvSpPr>
            <a:spLocks noGrp="1"/>
          </p:cNvSpPr>
          <p:nvPr>
            <p:ph type="ftr" sz="quarter" idx="12"/>
          </p:nvPr>
        </p:nvSpPr>
        <p:spPr/>
        <p:txBody>
          <a:bodyPr/>
          <a:lstStyle/>
          <a:p>
            <a:r>
              <a:rPr lang="de-DE"/>
              <a:t>Text der Fußzeile</a:t>
            </a:r>
          </a:p>
        </p:txBody>
      </p:sp>
    </p:spTree>
    <p:extLst>
      <p:ext uri="{BB962C8B-B14F-4D97-AF65-F5344CB8AC3E}">
        <p14:creationId xmlns:p14="http://schemas.microsoft.com/office/powerpoint/2010/main" val="113583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42900" y="0"/>
            <a:ext cx="6323013" cy="3556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6</a:t>
            </a:fld>
            <a:endParaRPr lang="de-DE"/>
          </a:p>
        </p:txBody>
      </p:sp>
    </p:spTree>
    <p:extLst>
      <p:ext uri="{BB962C8B-B14F-4D97-AF65-F5344CB8AC3E}">
        <p14:creationId xmlns:p14="http://schemas.microsoft.com/office/powerpoint/2010/main" val="416221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7</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13.01.2022</a:t>
            </a:fld>
            <a:endParaRPr lang="de-DE"/>
          </a:p>
        </p:txBody>
      </p:sp>
      <p:sp>
        <p:nvSpPr>
          <p:cNvPr id="6" name="Fußzeilenplatzhalter 5"/>
          <p:cNvSpPr>
            <a:spLocks noGrp="1"/>
          </p:cNvSpPr>
          <p:nvPr>
            <p:ph type="ftr" sz="quarter" idx="12"/>
          </p:nvPr>
        </p:nvSpPr>
        <p:spPr/>
        <p:txBody>
          <a:bodyPr/>
          <a:lstStyle/>
          <a:p>
            <a:r>
              <a:rPr lang="de-DE"/>
              <a:t>Text der Fußzeile</a:t>
            </a:r>
          </a:p>
        </p:txBody>
      </p:sp>
    </p:spTree>
    <p:extLst>
      <p:ext uri="{BB962C8B-B14F-4D97-AF65-F5344CB8AC3E}">
        <p14:creationId xmlns:p14="http://schemas.microsoft.com/office/powerpoint/2010/main" val="842154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0"/>
            <a:ext cx="6323013" cy="3556000"/>
          </a:xfrm>
        </p:spPr>
      </p:sp>
      <p:sp>
        <p:nvSpPr>
          <p:cNvPr id="3" name="Notes Placeholder 2"/>
          <p:cNvSpPr>
            <a:spLocks noGrp="1"/>
          </p:cNvSpPr>
          <p:nvPr>
            <p:ph type="body" idx="1"/>
          </p:nvPr>
        </p:nvSpPr>
        <p:spPr/>
        <p:txBody>
          <a:bodyPr/>
          <a:lstStyle/>
          <a:p>
            <a:r>
              <a:rPr lang="en-US" dirty="0"/>
              <a:t>AWB – Text in pictures:</a:t>
            </a:r>
          </a:p>
          <a:p>
            <a:r>
              <a:rPr lang="en-US" dirty="0"/>
              <a:t>Left photo:</a:t>
            </a:r>
          </a:p>
          <a:p>
            <a:r>
              <a:rPr lang="en-US" dirty="0"/>
              <a:t>“The printed nameplate</a:t>
            </a:r>
            <a:r>
              <a:rPr lang="en-US" baseline="0" dirty="0"/>
              <a:t> of the motor module and PCB face the same direction for proper assembly”</a:t>
            </a:r>
          </a:p>
          <a:p>
            <a:r>
              <a:rPr lang="en-US" baseline="0" dirty="0"/>
              <a:t>Right photo:</a:t>
            </a:r>
          </a:p>
          <a:p>
            <a:r>
              <a:rPr lang="en-US" baseline="0" dirty="0"/>
              <a:t>“Carefully insert the PCB into the internal connector of the motor module. Note the position of the connector with smaller pin package at the bottom.”</a:t>
            </a:r>
          </a:p>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8</a:t>
            </a:fld>
            <a:endParaRPr lang="de-DE"/>
          </a:p>
        </p:txBody>
      </p:sp>
    </p:spTree>
    <p:extLst>
      <p:ext uri="{BB962C8B-B14F-4D97-AF65-F5344CB8AC3E}">
        <p14:creationId xmlns:p14="http://schemas.microsoft.com/office/powerpoint/2010/main" val="232877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42900" y="0"/>
            <a:ext cx="6323013" cy="3556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15</a:t>
            </a:fld>
            <a:endParaRPr lang="de-DE"/>
          </a:p>
        </p:txBody>
      </p:sp>
    </p:spTree>
    <p:extLst>
      <p:ext uri="{BB962C8B-B14F-4D97-AF65-F5344CB8AC3E}">
        <p14:creationId xmlns:p14="http://schemas.microsoft.com/office/powerpoint/2010/main" val="2695083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
        <p:nvSpPr>
          <p:cNvPr id="3" name="Bildplatzhalter 2"/>
          <p:cNvSpPr>
            <a:spLocks noGrp="1"/>
          </p:cNvSpPr>
          <p:nvPr>
            <p:ph type="pic" sz="quarter" idx="16" hasCustomPrompt="1"/>
          </p:nvPr>
        </p:nvSpPr>
        <p:spPr bwMode="gray">
          <a:xfrm>
            <a:off x="6096000" y="3978000"/>
            <a:ext cx="3048000" cy="28836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252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252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252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white">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
        <p:nvSpPr>
          <p:cNvPr id="2" name="Fußzeilenplatzhalter 1"/>
          <p:cNvSpPr>
            <a:spLocks noGrp="1"/>
          </p:cNvSpPr>
          <p:nvPr>
            <p:ph type="ftr" sz="quarter" idx="10"/>
          </p:nvPr>
        </p:nvSpPr>
        <p:spPr/>
        <p:txBody>
          <a:bodyPr/>
          <a:lstStyle/>
          <a:p>
            <a:endParaRPr lang="de-DE" dirty="0"/>
          </a:p>
        </p:txBody>
      </p:sp>
      <p:sp>
        <p:nvSpPr>
          <p:cNvPr id="3" name="Foliennummernplatzhalter 2"/>
          <p:cNvSpPr>
            <a:spLocks noGrp="1"/>
          </p:cNvSpPr>
          <p:nvPr>
            <p:ph type="sldNum" sz="quarter" idx="11"/>
          </p:nvPr>
        </p:nvSpPr>
        <p:spPr/>
        <p:txBody>
          <a:body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12767865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a:t>
            </a:r>
            <a:r>
              <a:rPr lang="en-US" altLang="de-DE" dirty="0" err="1"/>
              <a:t>TwinCAT</a:t>
            </a:r>
            <a:r>
              <a:rPr lang="en-US" altLang="de-DE" baseline="30000" dirty="0"/>
              <a:t>®, </a:t>
            </a:r>
            <a:r>
              <a:rPr lang="en-US" altLang="de-DE" dirty="0" err="1"/>
              <a:t>EtherCAT</a:t>
            </a:r>
            <a:r>
              <a:rPr lang="en-US" altLang="de-DE" baseline="30000" dirty="0"/>
              <a:t>®</a:t>
            </a:r>
            <a:r>
              <a:rPr lang="en-US" altLang="de-DE" dirty="0"/>
              <a:t>, </a:t>
            </a:r>
            <a:r>
              <a:rPr lang="en-US" altLang="de-DE" dirty="0" err="1"/>
              <a:t>EtherCAT</a:t>
            </a:r>
            <a:r>
              <a:rPr lang="en-US" altLang="de-DE" dirty="0"/>
              <a:t> G</a:t>
            </a:r>
            <a:r>
              <a:rPr lang="en-US" altLang="de-DE" baseline="30000" dirty="0"/>
              <a:t>®</a:t>
            </a:r>
            <a:r>
              <a:rPr lang="en-US" altLang="de-DE" baseline="0" dirty="0"/>
              <a:t>,</a:t>
            </a:r>
            <a:r>
              <a:rPr lang="en-US" altLang="de-DE" baseline="30000" dirty="0"/>
              <a:t> </a:t>
            </a:r>
            <a:r>
              <a:rPr lang="en-US" altLang="de-DE" dirty="0" err="1"/>
              <a:t>EtherCAT</a:t>
            </a:r>
            <a:r>
              <a:rPr lang="en-US" altLang="de-DE" dirty="0"/>
              <a:t> G10</a:t>
            </a:r>
            <a:r>
              <a:rPr lang="en-US" altLang="de-DE" baseline="30000" dirty="0"/>
              <a:t>®</a:t>
            </a:r>
            <a:r>
              <a:rPr lang="en-US" altLang="de-DE" dirty="0"/>
              <a:t>, </a:t>
            </a:r>
            <a:r>
              <a:rPr lang="en-US" altLang="de-DE" dirty="0" err="1"/>
              <a:t>EtherCAT</a:t>
            </a:r>
            <a:r>
              <a:rPr lang="en-US" altLang="de-DE" dirty="0"/>
              <a:t> P</a:t>
            </a:r>
            <a:r>
              <a:rPr lang="en-US" altLang="de-DE" baseline="30000" dirty="0"/>
              <a:t>®</a:t>
            </a:r>
            <a:r>
              <a:rPr lang="en-US" altLang="de-DE" dirty="0"/>
              <a:t>, Safety over </a:t>
            </a:r>
            <a:r>
              <a:rPr lang="en-US" altLang="de-DE" dirty="0" err="1"/>
              <a:t>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XTS</a:t>
            </a:r>
            <a:r>
              <a:rPr lang="en-US" altLang="de-DE" baseline="30000" dirty="0"/>
              <a:t>®</a:t>
            </a:r>
            <a:r>
              <a:rPr lang="en-US" altLang="de-DE" dirty="0"/>
              <a:t> and </a:t>
            </a:r>
            <a:r>
              <a:rPr lang="en-US" altLang="de-DE" dirty="0" err="1"/>
              <a:t>XPlanar</a:t>
            </a:r>
            <a:r>
              <a:rPr lang="en-US" altLang="de-DE" baseline="30000" dirty="0"/>
              <a:t>®</a:t>
            </a:r>
            <a:r>
              <a:rPr lang="en-US" altLang="de-DE" dirty="0"/>
              <a:t> are registered trademarks of and licensed by Beckhoff Automation GmbH. Other designations used in this publication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a:t>
            </a:r>
            <a:r>
              <a:rPr lang="de-DE" sz="1200" dirty="0" err="1"/>
              <a:t>TwinCAT</a:t>
            </a:r>
            <a:r>
              <a:rPr lang="de-DE" sz="1200" baseline="30000" dirty="0"/>
              <a:t>®</a:t>
            </a:r>
            <a:r>
              <a:rPr lang="de-DE" sz="1200" dirty="0"/>
              <a:t>, </a:t>
            </a:r>
            <a:r>
              <a:rPr lang="de-DE" sz="1200" dirty="0" err="1"/>
              <a:t>EtherCAT</a:t>
            </a:r>
            <a:r>
              <a:rPr lang="de-DE" sz="1200" baseline="30000" dirty="0"/>
              <a:t>®</a:t>
            </a:r>
            <a:r>
              <a:rPr lang="de-DE" sz="1200" dirty="0"/>
              <a:t>, </a:t>
            </a:r>
            <a:r>
              <a:rPr lang="de-DE" sz="1200" dirty="0" err="1"/>
              <a:t>EtherCAT</a:t>
            </a:r>
            <a:r>
              <a:rPr lang="de-DE" sz="1200" dirty="0"/>
              <a:t> G</a:t>
            </a:r>
            <a:r>
              <a:rPr lang="de-DE" sz="1200" baseline="30000" dirty="0"/>
              <a:t>®</a:t>
            </a:r>
            <a:r>
              <a:rPr lang="de-DE" sz="1200" dirty="0"/>
              <a:t>, </a:t>
            </a:r>
            <a:r>
              <a:rPr lang="de-DE" sz="1200" dirty="0" err="1"/>
              <a:t>EtherCAT</a:t>
            </a:r>
            <a:r>
              <a:rPr lang="de-DE" sz="1200" dirty="0"/>
              <a:t> G10</a:t>
            </a:r>
            <a:r>
              <a:rPr lang="de-DE" sz="1200" baseline="30000" dirty="0"/>
              <a:t>®</a:t>
            </a:r>
            <a:r>
              <a:rPr lang="de-DE" sz="1200" dirty="0"/>
              <a:t>, </a:t>
            </a:r>
            <a:r>
              <a:rPr lang="de-DE" sz="1200" dirty="0" err="1"/>
              <a:t>EtherCAT</a:t>
            </a:r>
            <a:r>
              <a:rPr lang="de-DE" sz="1200" dirty="0"/>
              <a:t> P</a:t>
            </a:r>
            <a:r>
              <a:rPr lang="de-DE" sz="1200" baseline="30000" dirty="0"/>
              <a:t>®</a:t>
            </a:r>
            <a:r>
              <a:rPr lang="de-DE" sz="1200" dirty="0"/>
              <a:t>, </a:t>
            </a:r>
            <a:r>
              <a:rPr lang="de-DE" sz="1200" dirty="0" err="1"/>
              <a:t>Safety</a:t>
            </a:r>
            <a:r>
              <a:rPr lang="de-DE" sz="1200" dirty="0"/>
              <a:t> </a:t>
            </a:r>
            <a:r>
              <a:rPr lang="de-DE" sz="1200" dirty="0" err="1"/>
              <a:t>over</a:t>
            </a:r>
            <a:r>
              <a:rPr lang="de-DE" sz="1200" dirty="0"/>
              <a:t> </a:t>
            </a:r>
            <a:r>
              <a:rPr lang="de-DE" sz="1200" dirty="0" err="1"/>
              <a:t>EtherCAT</a:t>
            </a:r>
            <a:r>
              <a:rPr lang="de-DE" sz="1200" baseline="30000" dirty="0"/>
              <a:t>®</a:t>
            </a:r>
            <a:r>
              <a:rPr lang="de-DE" sz="1200" dirty="0"/>
              <a:t>, </a:t>
            </a:r>
            <a:r>
              <a:rPr lang="de-DE" sz="1200" dirty="0" err="1"/>
              <a:t>TwinSAFE</a:t>
            </a:r>
            <a:r>
              <a:rPr lang="de-DE" sz="1200" baseline="30000" dirty="0"/>
              <a:t>®</a:t>
            </a:r>
            <a:r>
              <a:rPr lang="de-DE" sz="1200" dirty="0"/>
              <a:t>, XFC</a:t>
            </a:r>
            <a:r>
              <a:rPr lang="de-DE" sz="1200" baseline="30000" dirty="0"/>
              <a:t>®</a:t>
            </a:r>
            <a:r>
              <a:rPr lang="de-DE" sz="1200" dirty="0"/>
              <a:t>, XTS</a:t>
            </a:r>
            <a:r>
              <a:rPr lang="de-DE" sz="1200" baseline="30000" dirty="0"/>
              <a:t>®</a:t>
            </a:r>
            <a:r>
              <a:rPr lang="de-DE" sz="1200" dirty="0"/>
              <a:t> und </a:t>
            </a:r>
            <a:r>
              <a:rPr lang="de-DE" sz="1200" dirty="0" err="1"/>
              <a:t>XPlanar</a:t>
            </a:r>
            <a:r>
              <a:rPr lang="de-DE" sz="1200" baseline="30000" dirty="0"/>
              <a:t>®</a:t>
            </a:r>
            <a:r>
              <a:rPr lang="de-DE" sz="1200" dirty="0"/>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031918"/>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7999"/>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for Speaker – Version 3">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5" cy="6857999"/>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9" name="Picture 4" descr="E_CAT_4c_o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84306" y="4291431"/>
            <a:ext cx="908999" cy="20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‹Nr.›</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pic>
        <p:nvPicPr>
          <p:cNvPr id="10" name="Grafik 9"/>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828" r:id="rId4"/>
    <p:sldLayoutId id="2147483798" r:id="rId5"/>
    <p:sldLayoutId id="2147483713" r:id="rId6"/>
    <p:sldLayoutId id="2147483714" r:id="rId7"/>
    <p:sldLayoutId id="2147483717" r:id="rId8"/>
    <p:sldLayoutId id="2147483800" r:id="rId9"/>
    <p:sldLayoutId id="2147483715" r:id="rId10"/>
    <p:sldLayoutId id="2147483716" r:id="rId11"/>
    <p:sldLayoutId id="2147483720" r:id="rId12"/>
    <p:sldLayoutId id="2147483813" r:id="rId13"/>
    <p:sldLayoutId id="2147483814" r:id="rId14"/>
    <p:sldLayoutId id="2147483825" r:id="rId15"/>
    <p:sldLayoutId id="2147483816" r:id="rId16"/>
    <p:sldLayoutId id="2147483815" r:id="rId17"/>
    <p:sldLayoutId id="2147483820" r:id="rId18"/>
    <p:sldLayoutId id="2147483821" r:id="rId19"/>
    <p:sldLayoutId id="2147483822" r:id="rId20"/>
    <p:sldLayoutId id="2147483819" r:id="rId21"/>
    <p:sldLayoutId id="2147483817" r:id="rId22"/>
    <p:sldLayoutId id="2147483818" r:id="rId23"/>
    <p:sldLayoutId id="2147483824" r:id="rId24"/>
    <p:sldLayoutId id="2147483826" r:id="rId25"/>
    <p:sldLayoutId id="2147483827" r:id="rId26"/>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112233"/>
            <a:ext cx="10137600" cy="967921"/>
          </a:xfrm>
        </p:spPr>
        <p:txBody>
          <a:bodyPr/>
          <a:lstStyle/>
          <a:p>
            <a:r>
              <a:rPr lang="en-US" noProof="0" dirty="0"/>
              <a:t>New Automation Technology</a:t>
            </a:r>
            <a:br>
              <a:rPr lang="en-US" noProof="0" dirty="0"/>
            </a:br>
            <a:r>
              <a:rPr lang="en-US" noProof="0" dirty="0"/>
              <a:t>Beckhoff Automation</a:t>
            </a:r>
          </a:p>
        </p:txBody>
      </p:sp>
    </p:spTree>
    <p:extLst>
      <p:ext uri="{BB962C8B-B14F-4D97-AF65-F5344CB8AC3E}">
        <p14:creationId xmlns:p14="http://schemas.microsoft.com/office/powerpoint/2010/main" val="3333462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p:cNvPicPr>
            <a:picLocks noGrp="1" noChangeAspect="1"/>
          </p:cNvPicPr>
          <p:nvPr>
            <p:ph type="pic" sz="quarter" idx="16"/>
          </p:nvPr>
        </p:nvPicPr>
        <p:blipFill>
          <a:blip r:embed="rId2"/>
          <a:srcRect l="516" r="516"/>
          <a:stretch>
            <a:fillRect/>
          </a:stretch>
        </p:blipFill>
        <p:spPr>
          <a:prstGeom prst="rect">
            <a:avLst/>
          </a:prstGeom>
        </p:spPr>
      </p:pic>
      <p:pic>
        <p:nvPicPr>
          <p:cNvPr id="9" name="Bildplatzhalter 8"/>
          <p:cNvPicPr>
            <a:picLocks noGrp="1" noChangeAspect="1"/>
          </p:cNvPicPr>
          <p:nvPr>
            <p:ph type="pic" sz="quarter" idx="14"/>
          </p:nvPr>
        </p:nvPicPr>
        <p:blipFill>
          <a:blip r:embed="rId3"/>
          <a:srcRect t="13033" b="13033"/>
          <a:stretch>
            <a:fillRect/>
          </a:stretch>
        </p:blipFill>
        <p:spPr>
          <a:xfrm>
            <a:off x="6096000" y="1100527"/>
            <a:ext cx="6096000" cy="2883600"/>
          </a:xfrm>
          <a:prstGeom prst="rect">
            <a:avLst/>
          </a:prstGeom>
        </p:spPr>
      </p:pic>
      <p:sp>
        <p:nvSpPr>
          <p:cNvPr id="6" name="Textplatzhalter 5"/>
          <p:cNvSpPr>
            <a:spLocks noGrp="1"/>
          </p:cNvSpPr>
          <p:nvPr>
            <p:ph type="body" sz="quarter" idx="15"/>
          </p:nvPr>
        </p:nvSpPr>
        <p:spPr/>
        <p:txBody>
          <a:bodyPr/>
          <a:lstStyle/>
          <a:p>
            <a:pPr lvl="0"/>
            <a:r>
              <a:rPr lang="en-US" noProof="0" dirty="0"/>
              <a:t>Beginning with the straight infeed module </a:t>
            </a:r>
            <a:br>
              <a:rPr lang="en-US" noProof="0" dirty="0"/>
            </a:br>
            <a:endParaRPr lang="en-US" noProof="0" dirty="0"/>
          </a:p>
          <a:p>
            <a:r>
              <a:rPr lang="en-US" noProof="0" dirty="0"/>
              <a:t>Following with all other straights from both sides of the frame</a:t>
            </a:r>
          </a:p>
          <a:p>
            <a:pPr marL="0" indent="0">
              <a:buNone/>
            </a:pPr>
            <a:endParaRPr lang="en-US" noProof="0" dirty="0"/>
          </a:p>
          <a:p>
            <a:r>
              <a:rPr lang="en-US" noProof="0" dirty="0"/>
              <a:t>The electrical connection is done by sliding the connection PCB in the </a:t>
            </a:r>
            <a:r>
              <a:rPr lang="en-US" noProof="0" dirty="0" err="1"/>
              <a:t>neighbouring</a:t>
            </a:r>
            <a:r>
              <a:rPr lang="en-US" noProof="0" dirty="0"/>
              <a:t> module</a:t>
            </a:r>
          </a:p>
          <a:p>
            <a:endParaRPr lang="en-US" noProof="0" dirty="0"/>
          </a:p>
        </p:txBody>
      </p:sp>
      <p:sp>
        <p:nvSpPr>
          <p:cNvPr id="4" name="Titel 3"/>
          <p:cNvSpPr>
            <a:spLocks noGrp="1"/>
          </p:cNvSpPr>
          <p:nvPr>
            <p:ph type="title"/>
          </p:nvPr>
        </p:nvSpPr>
        <p:spPr/>
        <p:txBody>
          <a:bodyPr/>
          <a:lstStyle/>
          <a:p>
            <a:r>
              <a:rPr lang="en-US" noProof="0" dirty="0"/>
              <a:t>Module frame mounting</a:t>
            </a:r>
          </a:p>
        </p:txBody>
      </p:sp>
    </p:spTree>
    <p:extLst>
      <p:ext uri="{BB962C8B-B14F-4D97-AF65-F5344CB8AC3E}">
        <p14:creationId xmlns:p14="http://schemas.microsoft.com/office/powerpoint/2010/main" val="285483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p:cNvPicPr>
            <a:picLocks noGrp="1" noChangeAspect="1"/>
          </p:cNvPicPr>
          <p:nvPr>
            <p:ph type="pic" sz="quarter" idx="16"/>
          </p:nvPr>
        </p:nvPicPr>
        <p:blipFill>
          <a:blip r:embed="rId2"/>
          <a:srcRect t="8357" b="8357"/>
          <a:stretch>
            <a:fillRect/>
          </a:stretch>
        </p:blipFill>
        <p:spPr>
          <a:prstGeom prst="rect">
            <a:avLst/>
          </a:prstGeom>
        </p:spPr>
      </p:pic>
      <p:pic>
        <p:nvPicPr>
          <p:cNvPr id="6" name="Bildplatzhalter 5"/>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7973" b="7973"/>
          <a:stretch>
            <a:fillRect/>
          </a:stretch>
        </p:blipFill>
        <p:spPr>
          <a:prstGeom prst="rect">
            <a:avLst/>
          </a:prstGeom>
        </p:spPr>
      </p:pic>
      <p:sp>
        <p:nvSpPr>
          <p:cNvPr id="4" name="Textplatzhalter 3"/>
          <p:cNvSpPr>
            <a:spLocks noGrp="1"/>
          </p:cNvSpPr>
          <p:nvPr>
            <p:ph type="body" sz="quarter" idx="15"/>
          </p:nvPr>
        </p:nvSpPr>
        <p:spPr/>
        <p:txBody>
          <a:bodyPr/>
          <a:lstStyle/>
          <a:p>
            <a:r>
              <a:rPr lang="en-US" noProof="0" dirty="0"/>
              <a:t>Fix the modules with </a:t>
            </a:r>
          </a:p>
          <a:p>
            <a:endParaRPr lang="en-US" noProof="0" dirty="0"/>
          </a:p>
          <a:p>
            <a:pPr lvl="1">
              <a:buFont typeface="Wingdings" panose="05000000000000000000" pitchFamily="2" charset="2"/>
              <a:buChar char="Ø"/>
            </a:pPr>
            <a:r>
              <a:rPr lang="en-US" sz="2000" b="1" noProof="0" dirty="0"/>
              <a:t>Screw 	M5x20 </a:t>
            </a:r>
            <a:r>
              <a:rPr lang="en-US" sz="2000" b="1" noProof="0" dirty="0" err="1"/>
              <a:t>Cyl</a:t>
            </a:r>
            <a:r>
              <a:rPr lang="en-US" sz="2000" b="1" noProof="0" dirty="0"/>
              <a:t>. A2 DIN 912</a:t>
            </a:r>
            <a:endParaRPr lang="en-US" sz="2000" b="1" dirty="0"/>
          </a:p>
          <a:p>
            <a:pPr lvl="1">
              <a:buFont typeface="Wingdings" panose="05000000000000000000" pitchFamily="2" charset="2"/>
              <a:buChar char="Ø"/>
            </a:pPr>
            <a:r>
              <a:rPr lang="en-US" sz="2000" b="1" noProof="0" dirty="0"/>
              <a:t>Washer 	M5 A2 DIN 9021</a:t>
            </a:r>
          </a:p>
          <a:p>
            <a:endParaRPr lang="en-US" noProof="0" dirty="0"/>
          </a:p>
          <a:p>
            <a:endParaRPr lang="en-US" noProof="0" dirty="0"/>
          </a:p>
        </p:txBody>
      </p:sp>
      <p:sp>
        <p:nvSpPr>
          <p:cNvPr id="5" name="Titel 4"/>
          <p:cNvSpPr>
            <a:spLocks noGrp="1"/>
          </p:cNvSpPr>
          <p:nvPr>
            <p:ph type="title"/>
          </p:nvPr>
        </p:nvSpPr>
        <p:spPr/>
        <p:txBody>
          <a:bodyPr/>
          <a:lstStyle/>
          <a:p>
            <a:r>
              <a:rPr lang="en-US" noProof="0" dirty="0"/>
              <a:t>Module frame mounting</a:t>
            </a:r>
          </a:p>
        </p:txBody>
      </p:sp>
      <p:grpSp>
        <p:nvGrpSpPr>
          <p:cNvPr id="3" name="Gruppieren 2"/>
          <p:cNvGrpSpPr/>
          <p:nvPr/>
        </p:nvGrpSpPr>
        <p:grpSpPr>
          <a:xfrm>
            <a:off x="695400" y="4025968"/>
            <a:ext cx="5221514" cy="1015663"/>
            <a:chOff x="1539389" y="4025968"/>
            <a:chExt cx="5221514" cy="1015663"/>
          </a:xfrm>
        </p:grpSpPr>
        <p:sp>
          <p:nvSpPr>
            <p:cNvPr id="7" name="Textfeld 6"/>
            <p:cNvSpPr txBox="1"/>
            <p:nvPr/>
          </p:nvSpPr>
          <p:spPr>
            <a:xfrm>
              <a:off x="2063552" y="4149080"/>
              <a:ext cx="4697351" cy="769441"/>
            </a:xfrm>
            <a:prstGeom prst="rect">
              <a:avLst/>
            </a:prstGeom>
            <a:noFill/>
          </p:spPr>
          <p:txBody>
            <a:bodyPr wrap="square" rtlCol="0">
              <a:spAutoFit/>
            </a:bodyPr>
            <a:lstStyle/>
            <a:p>
              <a:r>
                <a:rPr lang="en-US" sz="2200" dirty="0"/>
                <a:t>Do not tighten the screws to allow for adjustment of the modules</a:t>
              </a:r>
            </a:p>
          </p:txBody>
        </p:sp>
        <p:sp>
          <p:nvSpPr>
            <p:cNvPr id="2" name="Textfeld 1"/>
            <p:cNvSpPr txBox="1"/>
            <p:nvPr/>
          </p:nvSpPr>
          <p:spPr>
            <a:xfrm>
              <a:off x="1539389" y="4025968"/>
              <a:ext cx="371082" cy="1015663"/>
            </a:xfrm>
            <a:prstGeom prst="rect">
              <a:avLst/>
            </a:prstGeom>
            <a:noFill/>
          </p:spPr>
          <p:txBody>
            <a:bodyPr wrap="square" rtlCol="0">
              <a:spAutoFit/>
            </a:bodyPr>
            <a:lstStyle/>
            <a:p>
              <a:r>
                <a:rPr lang="en-US" sz="6000" b="1" dirty="0"/>
                <a:t>!</a:t>
              </a:r>
              <a:endParaRPr lang="de-DE" sz="6000" dirty="0"/>
            </a:p>
          </p:txBody>
        </p:sp>
      </p:grpSp>
    </p:spTree>
    <p:extLst>
      <p:ext uri="{BB962C8B-B14F-4D97-AF65-F5344CB8AC3E}">
        <p14:creationId xmlns:p14="http://schemas.microsoft.com/office/powerpoint/2010/main" val="3851238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p:cNvSpPr>
            <a:spLocks noGrp="1"/>
          </p:cNvSpPr>
          <p:nvPr>
            <p:ph type="body" sz="quarter" idx="15"/>
          </p:nvPr>
        </p:nvSpPr>
        <p:spPr/>
        <p:txBody>
          <a:bodyPr/>
          <a:lstStyle/>
          <a:p>
            <a:pPr lvl="0"/>
            <a:r>
              <a:rPr lang="en-US" sz="2100" noProof="0" dirty="0"/>
              <a:t>Mount the curve modules last</a:t>
            </a:r>
          </a:p>
          <a:p>
            <a:pPr lvl="0"/>
            <a:r>
              <a:rPr lang="en-US" sz="2100" noProof="0" dirty="0"/>
              <a:t>The curves will meet the straights as you tighten the screws to the frame</a:t>
            </a:r>
          </a:p>
          <a:p>
            <a:endParaRPr lang="en-US" noProof="0" dirty="0"/>
          </a:p>
          <a:p>
            <a:pPr lvl="1">
              <a:buFont typeface="Wingdings" panose="05000000000000000000" pitchFamily="2" charset="2"/>
              <a:buChar char="Ø"/>
            </a:pPr>
            <a:r>
              <a:rPr lang="en-US" sz="2000" b="1" noProof="0" dirty="0"/>
              <a:t>1 x Pin 	D5x30 A2 DIN 7</a:t>
            </a:r>
          </a:p>
          <a:p>
            <a:pPr lvl="1">
              <a:buFont typeface="Wingdings" panose="05000000000000000000" pitchFamily="2" charset="2"/>
              <a:buChar char="Ø"/>
            </a:pPr>
            <a:r>
              <a:rPr lang="en-US" sz="2000" b="1" noProof="0" dirty="0"/>
              <a:t>3 (2)x Pin	D5x10 A2 DIN 7</a:t>
            </a:r>
          </a:p>
          <a:p>
            <a:pPr lvl="1">
              <a:buFont typeface="Wingdings" panose="05000000000000000000" pitchFamily="2" charset="2"/>
              <a:buChar char="Ø"/>
            </a:pPr>
            <a:r>
              <a:rPr lang="en-US" sz="2000" b="1" noProof="0" dirty="0"/>
              <a:t>(1) x Pin	D5x8 A2 DIN 7 </a:t>
            </a:r>
            <a:r>
              <a:rPr lang="en-US" sz="2000" b="1" noProof="0" dirty="0">
                <a:sym typeface="Wingdings" panose="05000000000000000000" pitchFamily="2" charset="2"/>
              </a:rPr>
              <a:t> lower HW28</a:t>
            </a:r>
          </a:p>
          <a:p>
            <a:pPr lvl="1">
              <a:buFont typeface="Wingdings" panose="05000000000000000000" pitchFamily="2" charset="2"/>
              <a:buChar char="Ø"/>
            </a:pPr>
            <a:endParaRPr lang="en-US" sz="2000" b="1" noProof="0" dirty="0"/>
          </a:p>
          <a:p>
            <a:pPr lvl="1">
              <a:buFont typeface="Wingdings" panose="05000000000000000000" pitchFamily="2" charset="2"/>
              <a:buChar char="Ø"/>
            </a:pPr>
            <a:r>
              <a:rPr lang="en-US" sz="2000" b="1" noProof="0" dirty="0"/>
              <a:t>1 x 	O-ring (as sealing) </a:t>
            </a:r>
          </a:p>
          <a:p>
            <a:pPr lvl="1">
              <a:buFont typeface="Wingdings" panose="05000000000000000000" pitchFamily="2" charset="2"/>
              <a:buChar char="Ø"/>
            </a:pPr>
            <a:r>
              <a:rPr lang="en-US" sz="2000" b="1" noProof="0" dirty="0"/>
              <a:t>1 x 	Connection PCB</a:t>
            </a:r>
          </a:p>
          <a:p>
            <a:pPr lvl="1">
              <a:buFont typeface="Wingdings" panose="05000000000000000000" pitchFamily="2" charset="2"/>
              <a:buChar char="Ø"/>
            </a:pPr>
            <a:r>
              <a:rPr lang="en-US" sz="2000" b="1" noProof="0" dirty="0"/>
              <a:t>Screw 	M5x30 </a:t>
            </a:r>
            <a:r>
              <a:rPr lang="en-US" sz="2000" b="1" noProof="0" dirty="0" err="1"/>
              <a:t>Cyl</a:t>
            </a:r>
            <a:r>
              <a:rPr lang="en-US" sz="2000" b="1" noProof="0" dirty="0"/>
              <a:t>. A2 DIN 912 &amp; </a:t>
            </a:r>
          </a:p>
          <a:p>
            <a:pPr lvl="1">
              <a:buFont typeface="Wingdings" panose="05000000000000000000" pitchFamily="2" charset="2"/>
              <a:buChar char="Ø"/>
            </a:pPr>
            <a:r>
              <a:rPr lang="en-US" sz="2000" b="1" noProof="0" dirty="0"/>
              <a:t>Washer 	M5 A2 DIN 9021</a:t>
            </a:r>
          </a:p>
          <a:p>
            <a:endParaRPr lang="en-US" noProof="0" dirty="0"/>
          </a:p>
        </p:txBody>
      </p:sp>
      <p:sp>
        <p:nvSpPr>
          <p:cNvPr id="6" name="Titel 5"/>
          <p:cNvSpPr>
            <a:spLocks noGrp="1"/>
          </p:cNvSpPr>
          <p:nvPr>
            <p:ph type="title"/>
          </p:nvPr>
        </p:nvSpPr>
        <p:spPr/>
        <p:txBody>
          <a:bodyPr/>
          <a:lstStyle/>
          <a:p>
            <a:r>
              <a:rPr lang="en-US" noProof="0" dirty="0"/>
              <a:t>Prepare the XTS Modules</a:t>
            </a:r>
          </a:p>
        </p:txBody>
      </p:sp>
      <p:pic>
        <p:nvPicPr>
          <p:cNvPr id="11" name="Grafik 10"/>
          <p:cNvPicPr>
            <a:picLocks noChangeAspect="1"/>
          </p:cNvPicPr>
          <p:nvPr/>
        </p:nvPicPr>
        <p:blipFill>
          <a:blip r:embed="rId2"/>
          <a:stretch>
            <a:fillRect/>
          </a:stretch>
        </p:blipFill>
        <p:spPr>
          <a:xfrm>
            <a:off x="7619258" y="5200252"/>
            <a:ext cx="4571998" cy="1657748"/>
          </a:xfrm>
          <a:prstGeom prst="rect">
            <a:avLst/>
          </a:prstGeom>
        </p:spPr>
      </p:pic>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b="4155"/>
          <a:stretch/>
        </p:blipFill>
        <p:spPr>
          <a:xfrm>
            <a:off x="7619258" y="1090801"/>
            <a:ext cx="4582490" cy="4138400"/>
          </a:xfrm>
          <a:prstGeom prst="rect">
            <a:avLst/>
          </a:prstGeom>
        </p:spPr>
      </p:pic>
    </p:spTree>
    <p:extLst>
      <p:ext uri="{BB962C8B-B14F-4D97-AF65-F5344CB8AC3E}">
        <p14:creationId xmlns:p14="http://schemas.microsoft.com/office/powerpoint/2010/main" val="4142075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p:cNvPicPr>
            <a:picLocks noGrp="1" noChangeAspect="1"/>
          </p:cNvPicPr>
          <p:nvPr>
            <p:ph type="pic" sz="quarter" idx="14"/>
          </p:nvPr>
        </p:nvPicPr>
        <p:blipFill>
          <a:blip r:embed="rId2"/>
          <a:srcRect t="15090" b="15090"/>
          <a:stretch>
            <a:fillRect/>
          </a:stretch>
        </p:blipFill>
        <p:spPr>
          <a:xfrm>
            <a:off x="6093388" y="3974400"/>
            <a:ext cx="6096000" cy="2883600"/>
          </a:xfrm>
        </p:spPr>
      </p:pic>
      <p:sp>
        <p:nvSpPr>
          <p:cNvPr id="7" name="Textplatzhalter 6"/>
          <p:cNvSpPr>
            <a:spLocks noGrp="1"/>
          </p:cNvSpPr>
          <p:nvPr>
            <p:ph type="body" sz="quarter" idx="15"/>
          </p:nvPr>
        </p:nvSpPr>
        <p:spPr/>
        <p:txBody>
          <a:bodyPr/>
          <a:lstStyle/>
          <a:p>
            <a:pPr lvl="0"/>
            <a:r>
              <a:rPr lang="en-US" noProof="0" dirty="0"/>
              <a:t>insert 1mm aluminum sheet at one side</a:t>
            </a:r>
          </a:p>
          <a:p>
            <a:pPr lvl="1"/>
            <a:r>
              <a:rPr lang="en-US" noProof="0" dirty="0"/>
              <a:t>Only before HW.. </a:t>
            </a:r>
          </a:p>
          <a:p>
            <a:pPr lvl="1"/>
            <a:endParaRPr lang="de-DE" dirty="0"/>
          </a:p>
          <a:p>
            <a:pPr marL="715962" lvl="2" indent="0">
              <a:buNone/>
            </a:pPr>
            <a:r>
              <a:rPr lang="de-DE" b="1" noProof="0" dirty="0"/>
              <a:t>HW03 	at 0.5m</a:t>
            </a:r>
            <a:br>
              <a:rPr lang="de-DE" b="1" noProof="0" dirty="0"/>
            </a:br>
            <a:r>
              <a:rPr lang="de-DE" b="1" noProof="0" dirty="0"/>
              <a:t>HW02	at 1.0m</a:t>
            </a:r>
            <a:endParaRPr lang="en-US" b="1" dirty="0"/>
          </a:p>
          <a:p>
            <a:pPr marL="715962" lvl="2" indent="0">
              <a:buNone/>
            </a:pPr>
            <a:r>
              <a:rPr lang="de-DE" b="1" noProof="0" dirty="0"/>
              <a:t>HW02	at 1.5m</a:t>
            </a:r>
          </a:p>
          <a:p>
            <a:endParaRPr lang="de-DE" dirty="0"/>
          </a:p>
          <a:p>
            <a:endParaRPr lang="en-US" noProof="0" dirty="0"/>
          </a:p>
        </p:txBody>
      </p:sp>
      <p:sp>
        <p:nvSpPr>
          <p:cNvPr id="5" name="Titel 4"/>
          <p:cNvSpPr>
            <a:spLocks noGrp="1"/>
          </p:cNvSpPr>
          <p:nvPr>
            <p:ph type="title"/>
          </p:nvPr>
        </p:nvSpPr>
        <p:spPr/>
        <p:txBody>
          <a:bodyPr/>
          <a:lstStyle/>
          <a:p>
            <a:r>
              <a:rPr lang="en-US" noProof="0"/>
              <a:t>Module frame mounting</a:t>
            </a:r>
            <a:endParaRPr lang="en-US" noProof="0" dirty="0"/>
          </a:p>
        </p:txBody>
      </p:sp>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3388" y="1090799"/>
            <a:ext cx="6098612" cy="2880137"/>
          </a:xfrm>
          <a:prstGeom prst="rect">
            <a:avLst/>
          </a:prstGeom>
        </p:spPr>
      </p:pic>
    </p:spTree>
    <p:extLst>
      <p:ext uri="{BB962C8B-B14F-4D97-AF65-F5344CB8AC3E}">
        <p14:creationId xmlns:p14="http://schemas.microsoft.com/office/powerpoint/2010/main" val="69850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p:cNvPicPr>
            <a:picLocks noGrp="1" noChangeAspect="1"/>
          </p:cNvPicPr>
          <p:nvPr>
            <p:ph type="pic" sz="quarter" idx="14"/>
          </p:nvPr>
        </p:nvPicPr>
        <p:blipFill>
          <a:blip r:embed="rId2"/>
          <a:srcRect t="759" b="759"/>
          <a:stretch>
            <a:fillRect/>
          </a:stretch>
        </p:blipFill>
        <p:spPr>
          <a:prstGeom prst="rect">
            <a:avLst/>
          </a:prstGeom>
        </p:spPr>
      </p:pic>
      <p:sp>
        <p:nvSpPr>
          <p:cNvPr id="9" name="Textplatzhalter 8"/>
          <p:cNvSpPr>
            <a:spLocks noGrp="1"/>
          </p:cNvSpPr>
          <p:nvPr>
            <p:ph type="body" sz="quarter" idx="15"/>
          </p:nvPr>
        </p:nvSpPr>
        <p:spPr/>
        <p:txBody>
          <a:bodyPr/>
          <a:lstStyle/>
          <a:p>
            <a:r>
              <a:rPr lang="en-US" noProof="0" dirty="0">
                <a:ea typeface="Times New Roman" pitchFamily="18" charset="0"/>
              </a:rPr>
              <a:t>Pin out of the infeed module as labelled on the name plate and cable</a:t>
            </a:r>
          </a:p>
          <a:p>
            <a:endParaRPr lang="en-US" noProof="0" dirty="0">
              <a:ea typeface="Times New Roman" pitchFamily="18" charset="0"/>
            </a:endParaRPr>
          </a:p>
          <a:p>
            <a:endParaRPr lang="en-US" noProof="0" dirty="0">
              <a:ea typeface="Times New Roman" pitchFamily="18" charset="0"/>
            </a:endParaRPr>
          </a:p>
          <a:p>
            <a:pPr lvl="0"/>
            <a:r>
              <a:rPr lang="en-US" noProof="0" dirty="0"/>
              <a:t>Connect EtherCAT to the IPC or CU2508</a:t>
            </a:r>
          </a:p>
        </p:txBody>
      </p:sp>
      <p:sp>
        <p:nvSpPr>
          <p:cNvPr id="7" name="Titel 6"/>
          <p:cNvSpPr>
            <a:spLocks noGrp="1"/>
          </p:cNvSpPr>
          <p:nvPr>
            <p:ph type="title"/>
          </p:nvPr>
        </p:nvSpPr>
        <p:spPr/>
        <p:txBody>
          <a:bodyPr/>
          <a:lstStyle/>
          <a:p>
            <a:r>
              <a:rPr lang="en-US" noProof="0" dirty="0"/>
              <a:t>Module frame mounting</a:t>
            </a:r>
          </a:p>
        </p:txBody>
      </p:sp>
      <p:pic>
        <p:nvPicPr>
          <p:cNvPr id="2" name="Grafik 1"/>
          <p:cNvPicPr>
            <a:picLocks noChangeAspect="1"/>
          </p:cNvPicPr>
          <p:nvPr/>
        </p:nvPicPr>
        <p:blipFill>
          <a:blip r:embed="rId3"/>
          <a:stretch>
            <a:fillRect/>
          </a:stretch>
        </p:blipFill>
        <p:spPr>
          <a:xfrm>
            <a:off x="6106595" y="4005064"/>
            <a:ext cx="5922567" cy="2376264"/>
          </a:xfrm>
          <a:prstGeom prst="rect">
            <a:avLst/>
          </a:prstGeom>
        </p:spPr>
      </p:pic>
      <p:graphicFrame>
        <p:nvGraphicFramePr>
          <p:cNvPr id="5" name="Tabelle 4"/>
          <p:cNvGraphicFramePr>
            <a:graphicFrameLocks noGrp="1"/>
          </p:cNvGraphicFramePr>
          <p:nvPr>
            <p:extLst>
              <p:ext uri="{D42A27DB-BD31-4B8C-83A1-F6EECF244321}">
                <p14:modId xmlns:p14="http://schemas.microsoft.com/office/powerpoint/2010/main" val="4216128536"/>
              </p:ext>
            </p:extLst>
          </p:nvPr>
        </p:nvGraphicFramePr>
        <p:xfrm>
          <a:off x="6240016" y="5474681"/>
          <a:ext cx="1584176" cy="1371600"/>
        </p:xfrm>
        <a:graphic>
          <a:graphicData uri="http://schemas.openxmlformats.org/drawingml/2006/table">
            <a:tbl>
              <a:tblPr firstRow="1" bandRow="1">
                <a:tableStyleId>{5C22544A-7EE6-4342-B048-85BDC9FD1C3A}</a:tableStyleId>
              </a:tblPr>
              <a:tblGrid>
                <a:gridCol w="586731">
                  <a:extLst>
                    <a:ext uri="{9D8B030D-6E8A-4147-A177-3AD203B41FA5}">
                      <a16:colId xmlns:a16="http://schemas.microsoft.com/office/drawing/2014/main" val="2911423902"/>
                    </a:ext>
                  </a:extLst>
                </a:gridCol>
                <a:gridCol w="997445">
                  <a:extLst>
                    <a:ext uri="{9D8B030D-6E8A-4147-A177-3AD203B41FA5}">
                      <a16:colId xmlns:a16="http://schemas.microsoft.com/office/drawing/2014/main" val="1999834611"/>
                    </a:ext>
                  </a:extLst>
                </a:gridCol>
              </a:tblGrid>
              <a:tr h="230994">
                <a:tc>
                  <a:txBody>
                    <a:bodyPr/>
                    <a:lstStyle/>
                    <a:p>
                      <a:r>
                        <a:rPr lang="de-DE" sz="1200" b="1" dirty="0"/>
                        <a:t>PIN</a:t>
                      </a:r>
                      <a:endParaRPr lang="en-US" sz="1200" b="1" dirty="0"/>
                    </a:p>
                  </a:txBody>
                  <a:tcPr/>
                </a:tc>
                <a:tc>
                  <a:txBody>
                    <a:bodyPr/>
                    <a:lstStyle/>
                    <a:p>
                      <a:r>
                        <a:rPr lang="de-DE" sz="1200" b="1" dirty="0"/>
                        <a:t>Signal</a:t>
                      </a:r>
                      <a:endParaRPr lang="en-US" sz="1200" b="1" dirty="0"/>
                    </a:p>
                  </a:txBody>
                  <a:tcPr/>
                </a:tc>
                <a:extLst>
                  <a:ext uri="{0D108BD9-81ED-4DB2-BD59-A6C34878D82A}">
                    <a16:rowId xmlns:a16="http://schemas.microsoft.com/office/drawing/2014/main" val="328371684"/>
                  </a:ext>
                </a:extLst>
              </a:tr>
              <a:tr h="230994">
                <a:tc>
                  <a:txBody>
                    <a:bodyPr/>
                    <a:lstStyle/>
                    <a:p>
                      <a:pPr algn="ctr"/>
                      <a:r>
                        <a:rPr lang="de-DE" sz="1200" b="1" dirty="0"/>
                        <a:t>1</a:t>
                      </a:r>
                      <a:endParaRPr lang="en-US" sz="1200" b="1" dirty="0"/>
                    </a:p>
                  </a:txBody>
                  <a:tcPr/>
                </a:tc>
                <a:tc>
                  <a:txBody>
                    <a:bodyPr/>
                    <a:lstStyle/>
                    <a:p>
                      <a:r>
                        <a:rPr lang="de-DE" sz="1200" b="1" dirty="0"/>
                        <a:t>48V</a:t>
                      </a:r>
                      <a:endParaRPr lang="en-US" sz="1200" b="1" dirty="0"/>
                    </a:p>
                  </a:txBody>
                  <a:tcPr/>
                </a:tc>
                <a:extLst>
                  <a:ext uri="{0D108BD9-81ED-4DB2-BD59-A6C34878D82A}">
                    <a16:rowId xmlns:a16="http://schemas.microsoft.com/office/drawing/2014/main" val="1793254777"/>
                  </a:ext>
                </a:extLst>
              </a:tr>
              <a:tr h="230994">
                <a:tc>
                  <a:txBody>
                    <a:bodyPr/>
                    <a:lstStyle/>
                    <a:p>
                      <a:pPr algn="ctr"/>
                      <a:r>
                        <a:rPr lang="de-DE" sz="1200" b="1" dirty="0"/>
                        <a:t>2</a:t>
                      </a:r>
                      <a:endParaRPr lang="en-US" sz="1200" b="1" dirty="0"/>
                    </a:p>
                  </a:txBody>
                  <a:tcPr/>
                </a:tc>
                <a:tc>
                  <a:txBody>
                    <a:bodyPr/>
                    <a:lstStyle/>
                    <a:p>
                      <a:r>
                        <a:rPr lang="de-DE" sz="1200" b="1" dirty="0"/>
                        <a:t>GND 48V</a:t>
                      </a:r>
                      <a:endParaRPr lang="en-US" sz="1200" b="1" dirty="0"/>
                    </a:p>
                  </a:txBody>
                  <a:tcPr/>
                </a:tc>
                <a:extLst>
                  <a:ext uri="{0D108BD9-81ED-4DB2-BD59-A6C34878D82A}">
                    <a16:rowId xmlns:a16="http://schemas.microsoft.com/office/drawing/2014/main" val="328901854"/>
                  </a:ext>
                </a:extLst>
              </a:tr>
              <a:tr h="230994">
                <a:tc>
                  <a:txBody>
                    <a:bodyPr/>
                    <a:lstStyle/>
                    <a:p>
                      <a:pPr algn="ctr"/>
                      <a:r>
                        <a:rPr lang="de-DE" sz="1200" b="1" dirty="0"/>
                        <a:t>3</a:t>
                      </a:r>
                      <a:endParaRPr lang="en-US" sz="1200" b="1" dirty="0"/>
                    </a:p>
                  </a:txBody>
                  <a:tcPr/>
                </a:tc>
                <a:tc>
                  <a:txBody>
                    <a:bodyPr/>
                    <a:lstStyle/>
                    <a:p>
                      <a:r>
                        <a:rPr lang="de-DE" sz="1200" b="1" dirty="0"/>
                        <a:t>24V</a:t>
                      </a:r>
                      <a:endParaRPr lang="en-US" sz="1200" b="1" dirty="0"/>
                    </a:p>
                  </a:txBody>
                  <a:tcPr/>
                </a:tc>
                <a:extLst>
                  <a:ext uri="{0D108BD9-81ED-4DB2-BD59-A6C34878D82A}">
                    <a16:rowId xmlns:a16="http://schemas.microsoft.com/office/drawing/2014/main" val="1880584257"/>
                  </a:ext>
                </a:extLst>
              </a:tr>
              <a:tr h="230994">
                <a:tc>
                  <a:txBody>
                    <a:bodyPr/>
                    <a:lstStyle/>
                    <a:p>
                      <a:pPr algn="ctr"/>
                      <a:r>
                        <a:rPr lang="de-DE" sz="1200" b="1" dirty="0"/>
                        <a:t>4</a:t>
                      </a:r>
                      <a:endParaRPr lang="en-US" sz="1200" b="1" dirty="0"/>
                    </a:p>
                  </a:txBody>
                  <a:tcPr/>
                </a:tc>
                <a:tc>
                  <a:txBody>
                    <a:bodyPr/>
                    <a:lstStyle/>
                    <a:p>
                      <a:r>
                        <a:rPr lang="de-DE" sz="1200" b="1" dirty="0"/>
                        <a:t>GND 24V</a:t>
                      </a:r>
                      <a:endParaRPr lang="en-US" sz="1200" b="1" dirty="0"/>
                    </a:p>
                  </a:txBody>
                  <a:tcPr/>
                </a:tc>
                <a:extLst>
                  <a:ext uri="{0D108BD9-81ED-4DB2-BD59-A6C34878D82A}">
                    <a16:rowId xmlns:a16="http://schemas.microsoft.com/office/drawing/2014/main" val="2061040811"/>
                  </a:ext>
                </a:extLst>
              </a:tr>
            </a:tbl>
          </a:graphicData>
        </a:graphic>
      </p:graphicFrame>
    </p:spTree>
    <p:extLst>
      <p:ext uri="{BB962C8B-B14F-4D97-AF65-F5344CB8AC3E}">
        <p14:creationId xmlns:p14="http://schemas.microsoft.com/office/powerpoint/2010/main" val="29158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noProof="0" dirty="0"/>
          </a:p>
          <a:p>
            <a:pPr marL="457200" indent="-457200">
              <a:buFont typeface="+mj-lt"/>
              <a:buAutoNum type="arabicPeriod"/>
            </a:pPr>
            <a:r>
              <a:rPr lang="en-US" noProof="0" dirty="0"/>
              <a:t>XTS-</a:t>
            </a:r>
            <a:r>
              <a:rPr lang="en-US" noProof="0" dirty="0" err="1"/>
              <a:t>StarterKit</a:t>
            </a:r>
            <a:endParaRPr lang="en-US" noProof="0" dirty="0"/>
          </a:p>
          <a:p>
            <a:pPr marL="457200" indent="-457200">
              <a:buFont typeface="+mj-lt"/>
              <a:buAutoNum type="arabicPeriod"/>
            </a:pPr>
            <a:r>
              <a:rPr lang="en-US" noProof="0" dirty="0"/>
              <a:t>Preparation and Assembly</a:t>
            </a:r>
          </a:p>
          <a:p>
            <a:pPr marL="457200" indent="-457200">
              <a:buFont typeface="+mj-lt"/>
              <a:buAutoNum type="arabicPeriod"/>
            </a:pPr>
            <a:r>
              <a:rPr lang="en-US" b="1" noProof="0" dirty="0"/>
              <a:t>First Test</a:t>
            </a:r>
          </a:p>
          <a:p>
            <a:pPr marL="457200" indent="-457200">
              <a:buFont typeface="+mj-lt"/>
              <a:buAutoNum type="arabicPeriod"/>
            </a:pPr>
            <a:r>
              <a:rPr lang="en-US" noProof="0" dirty="0"/>
              <a:t>Rail mounting</a:t>
            </a:r>
          </a:p>
          <a:p>
            <a:pPr marL="457200" indent="-457200">
              <a:buFont typeface="+mj-lt"/>
              <a:buAutoNum type="arabicPeriod"/>
            </a:pPr>
            <a:r>
              <a:rPr lang="en-US" noProof="0" dirty="0" err="1"/>
              <a:t>Rerailing</a:t>
            </a:r>
            <a:r>
              <a:rPr lang="en-US" noProof="0" dirty="0"/>
              <a:t> of Mover</a:t>
            </a:r>
          </a:p>
          <a:p>
            <a:pPr marL="457200" indent="-457200">
              <a:buFont typeface="+mj-lt"/>
              <a:buAutoNum type="arabicPeriod"/>
            </a:pPr>
            <a:endParaRPr lang="en-US" noProof="0" dirty="0"/>
          </a:p>
          <a:p>
            <a:pPr marL="457200" indent="-457200">
              <a:buFont typeface="+mj-lt"/>
              <a:buAutoNum type="arabicPeriod"/>
            </a:pPr>
            <a:endParaRPr lang="en-US" noProof="0" dirty="0"/>
          </a:p>
        </p:txBody>
      </p:sp>
      <p:sp>
        <p:nvSpPr>
          <p:cNvPr id="4" name="Titel 3"/>
          <p:cNvSpPr>
            <a:spLocks noGrp="1"/>
          </p:cNvSpPr>
          <p:nvPr>
            <p:ph type="title"/>
          </p:nvPr>
        </p:nvSpPr>
        <p:spPr/>
        <p:txBody>
          <a:bodyPr/>
          <a:lstStyle/>
          <a:p>
            <a:r>
              <a:rPr lang="en-US" noProof="0" dirty="0"/>
              <a:t>Agenda | XTS- Assembly</a:t>
            </a:r>
          </a:p>
        </p:txBody>
      </p:sp>
    </p:spTree>
    <p:extLst>
      <p:ext uri="{BB962C8B-B14F-4D97-AF65-F5344CB8AC3E}">
        <p14:creationId xmlns:p14="http://schemas.microsoft.com/office/powerpoint/2010/main" val="2849913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p:cNvGrpSpPr/>
          <p:nvPr/>
        </p:nvGrpSpPr>
        <p:grpSpPr>
          <a:xfrm>
            <a:off x="2493183" y="3003987"/>
            <a:ext cx="1809512" cy="1821501"/>
            <a:chOff x="1554363" y="2477884"/>
            <a:chExt cx="1809512" cy="1821501"/>
          </a:xfrm>
        </p:grpSpPr>
        <p:cxnSp>
          <p:nvCxnSpPr>
            <p:cNvPr id="12" name="Gerader Verbinder 14"/>
            <p:cNvCxnSpPr/>
            <p:nvPr/>
          </p:nvCxnSpPr>
          <p:spPr>
            <a:xfrm flipH="1">
              <a:off x="2692270" y="3835268"/>
              <a:ext cx="216024" cy="0"/>
            </a:xfrm>
            <a:prstGeom prst="line">
              <a:avLst/>
            </a:prstGeom>
            <a:ln w="9525">
              <a:solidFill>
                <a:schemeClr val="tx1"/>
              </a:solidFill>
              <a:headEnd type="triangle"/>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l="25268" r="15694"/>
            <a:stretch/>
          </p:blipFill>
          <p:spPr>
            <a:xfrm>
              <a:off x="1559495" y="3918231"/>
              <a:ext cx="1800201" cy="381154"/>
            </a:xfrm>
            <a:prstGeom prst="rect">
              <a:avLst/>
            </a:prstGeom>
          </p:spPr>
        </p:pic>
        <p:pic>
          <p:nvPicPr>
            <p:cNvPr id="35" name="Grafik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363" y="2477884"/>
              <a:ext cx="1809512" cy="1517655"/>
            </a:xfrm>
            <a:prstGeom prst="rect">
              <a:avLst/>
            </a:prstGeom>
          </p:spPr>
        </p:pic>
      </p:grpSp>
      <p:sp>
        <p:nvSpPr>
          <p:cNvPr id="6" name="Textplatzhalter 1"/>
          <p:cNvSpPr>
            <a:spLocks noGrp="1"/>
          </p:cNvSpPr>
          <p:nvPr>
            <p:ph type="body" sz="quarter" idx="15"/>
          </p:nvPr>
        </p:nvSpPr>
        <p:spPr/>
        <p:txBody>
          <a:bodyPr/>
          <a:lstStyle/>
          <a:p>
            <a:r>
              <a:rPr lang="en-US" noProof="0"/>
              <a:t>TwinCAT 3 Engineering (XAE) is started via the TwinCAT icon.</a:t>
            </a:r>
            <a:endParaRPr lang="en-US" noProof="0" dirty="0"/>
          </a:p>
        </p:txBody>
      </p:sp>
      <p:sp>
        <p:nvSpPr>
          <p:cNvPr id="5" name="Titel 4"/>
          <p:cNvSpPr>
            <a:spLocks noGrp="1"/>
          </p:cNvSpPr>
          <p:nvPr>
            <p:ph type="title"/>
          </p:nvPr>
        </p:nvSpPr>
        <p:spPr/>
        <p:txBody>
          <a:bodyPr/>
          <a:lstStyle/>
          <a:p>
            <a:r>
              <a:rPr lang="en-US" noProof="0"/>
              <a:t>HardWare Scan | Opening a TC3 solution </a:t>
            </a:r>
            <a:endParaRPr lang="en-US" noProof="0" dirty="0"/>
          </a:p>
        </p:txBody>
      </p:sp>
      <p:sp>
        <p:nvSpPr>
          <p:cNvPr id="9" name="Textfeld 8"/>
          <p:cNvSpPr txBox="1"/>
          <p:nvPr/>
        </p:nvSpPr>
        <p:spPr>
          <a:xfrm>
            <a:off x="912130" y="6024919"/>
            <a:ext cx="1872208" cy="369332"/>
          </a:xfrm>
          <a:prstGeom prst="rect">
            <a:avLst/>
          </a:prstGeom>
          <a:noFill/>
        </p:spPr>
        <p:txBody>
          <a:bodyPr wrap="square" rtlCol="0">
            <a:spAutoFit/>
          </a:bodyPr>
          <a:lstStyle/>
          <a:p>
            <a:r>
              <a:rPr dirty="0"/>
              <a:t>TwinCAT 3 icon</a:t>
            </a:r>
            <a:endParaRPr lang="en-GB" dirty="0"/>
          </a:p>
        </p:txBody>
      </p:sp>
      <p:cxnSp>
        <p:nvCxnSpPr>
          <p:cNvPr id="10" name="Gerader Verbinder 10"/>
          <p:cNvCxnSpPr/>
          <p:nvPr/>
        </p:nvCxnSpPr>
        <p:spPr>
          <a:xfrm flipH="1">
            <a:off x="1102914" y="4906011"/>
            <a:ext cx="1395401" cy="848908"/>
          </a:xfrm>
          <a:prstGeom prst="line">
            <a:avLst/>
          </a:prstGeom>
          <a:ln w="38100">
            <a:solidFill>
              <a:srgbClr val="183F5C"/>
            </a:solidFill>
            <a:headEnd type="triangle"/>
          </a:ln>
        </p:spPr>
        <p:style>
          <a:lnRef idx="1">
            <a:schemeClr val="accent1"/>
          </a:lnRef>
          <a:fillRef idx="0">
            <a:schemeClr val="accent1"/>
          </a:fillRef>
          <a:effectRef idx="0">
            <a:schemeClr val="accent1"/>
          </a:effectRef>
          <a:fontRef idx="minor">
            <a:schemeClr val="tx1"/>
          </a:fontRef>
        </p:style>
      </p:cxnSp>
      <p:grpSp>
        <p:nvGrpSpPr>
          <p:cNvPr id="14" name="Gruppieren 13"/>
          <p:cNvGrpSpPr/>
          <p:nvPr/>
        </p:nvGrpSpPr>
        <p:grpSpPr>
          <a:xfrm>
            <a:off x="2564293" y="5002439"/>
            <a:ext cx="529020" cy="386978"/>
            <a:chOff x="4844085" y="2797251"/>
            <a:chExt cx="529020" cy="386978"/>
          </a:xfrm>
        </p:grpSpPr>
        <p:grpSp>
          <p:nvGrpSpPr>
            <p:cNvPr id="15" name="Gruppieren 14"/>
            <p:cNvGrpSpPr/>
            <p:nvPr/>
          </p:nvGrpSpPr>
          <p:grpSpPr>
            <a:xfrm>
              <a:off x="4844085" y="2797251"/>
              <a:ext cx="529020" cy="363297"/>
              <a:chOff x="3543005" y="4474091"/>
              <a:chExt cx="529020" cy="363297"/>
            </a:xfrm>
          </p:grpSpPr>
          <p:sp>
            <p:nvSpPr>
              <p:cNvPr id="17" name="Freihandform 16"/>
              <p:cNvSpPr/>
              <p:nvPr/>
            </p:nvSpPr>
            <p:spPr>
              <a:xfrm rot="18449316">
                <a:off x="3579285" y="4450688"/>
                <a:ext cx="92273" cy="164834"/>
              </a:xfrm>
              <a:custGeom>
                <a:avLst/>
                <a:gdLst>
                  <a:gd name="connsiteX0" fmla="*/ 300229 w 310507"/>
                  <a:gd name="connsiteY0" fmla="*/ 556260 h 556260"/>
                  <a:gd name="connsiteX1" fmla="*/ 284989 w 310507"/>
                  <a:gd name="connsiteY1" fmla="*/ 281940 h 556260"/>
                  <a:gd name="connsiteX2" fmla="*/ 79249 w 310507"/>
                  <a:gd name="connsiteY2" fmla="*/ 182880 h 556260"/>
                  <a:gd name="connsiteX3" fmla="*/ 3049 w 310507"/>
                  <a:gd name="connsiteY3" fmla="*/ 0 h 556260"/>
                  <a:gd name="connsiteX0" fmla="*/ 303334 w 313612"/>
                  <a:gd name="connsiteY0" fmla="*/ 556260 h 556260"/>
                  <a:gd name="connsiteX1" fmla="*/ 288094 w 313612"/>
                  <a:gd name="connsiteY1" fmla="*/ 281940 h 556260"/>
                  <a:gd name="connsiteX2" fmla="*/ 82354 w 313612"/>
                  <a:gd name="connsiteY2" fmla="*/ 182880 h 556260"/>
                  <a:gd name="connsiteX3" fmla="*/ 6154 w 313612"/>
                  <a:gd name="connsiteY3" fmla="*/ 0 h 556260"/>
                  <a:gd name="connsiteX0" fmla="*/ 300289 w 314283"/>
                  <a:gd name="connsiteY0" fmla="*/ 556260 h 556260"/>
                  <a:gd name="connsiteX1" fmla="*/ 292193 w 314283"/>
                  <a:gd name="connsiteY1" fmla="*/ 291283 h 556260"/>
                  <a:gd name="connsiteX2" fmla="*/ 79309 w 314283"/>
                  <a:gd name="connsiteY2" fmla="*/ 182880 h 556260"/>
                  <a:gd name="connsiteX3" fmla="*/ 3109 w 314283"/>
                  <a:gd name="connsiteY3" fmla="*/ 0 h 556260"/>
                  <a:gd name="connsiteX0" fmla="*/ 300289 w 327443"/>
                  <a:gd name="connsiteY0" fmla="*/ 556260 h 556260"/>
                  <a:gd name="connsiteX1" fmla="*/ 292193 w 327443"/>
                  <a:gd name="connsiteY1" fmla="*/ 291283 h 556260"/>
                  <a:gd name="connsiteX2" fmla="*/ 79309 w 327443"/>
                  <a:gd name="connsiteY2" fmla="*/ 182880 h 556260"/>
                  <a:gd name="connsiteX3" fmla="*/ 3109 w 327443"/>
                  <a:gd name="connsiteY3" fmla="*/ 0 h 556260"/>
                  <a:gd name="connsiteX0" fmla="*/ 303868 w 331022"/>
                  <a:gd name="connsiteY0" fmla="*/ 556260 h 556260"/>
                  <a:gd name="connsiteX1" fmla="*/ 295772 w 331022"/>
                  <a:gd name="connsiteY1" fmla="*/ 291283 h 556260"/>
                  <a:gd name="connsiteX2" fmla="*/ 82888 w 331022"/>
                  <a:gd name="connsiteY2" fmla="*/ 182880 h 556260"/>
                  <a:gd name="connsiteX3" fmla="*/ 6688 w 331022"/>
                  <a:gd name="connsiteY3" fmla="*/ 0 h 556260"/>
                  <a:gd name="connsiteX0" fmla="*/ 309338 w 324800"/>
                  <a:gd name="connsiteY0" fmla="*/ 556260 h 556260"/>
                  <a:gd name="connsiteX1" fmla="*/ 301242 w 324800"/>
                  <a:gd name="connsiteY1" fmla="*/ 291283 h 556260"/>
                  <a:gd name="connsiteX2" fmla="*/ 66927 w 324800"/>
                  <a:gd name="connsiteY2" fmla="*/ 171200 h 556260"/>
                  <a:gd name="connsiteX3" fmla="*/ 12158 w 324800"/>
                  <a:gd name="connsiteY3" fmla="*/ 0 h 556260"/>
                  <a:gd name="connsiteX0" fmla="*/ 301977 w 317439"/>
                  <a:gd name="connsiteY0" fmla="*/ 556260 h 556260"/>
                  <a:gd name="connsiteX1" fmla="*/ 293881 w 317439"/>
                  <a:gd name="connsiteY1" fmla="*/ 307634 h 556260"/>
                  <a:gd name="connsiteX2" fmla="*/ 59566 w 317439"/>
                  <a:gd name="connsiteY2" fmla="*/ 171200 h 556260"/>
                  <a:gd name="connsiteX3" fmla="*/ 4797 w 317439"/>
                  <a:gd name="connsiteY3" fmla="*/ 0 h 556260"/>
                </a:gdLst>
                <a:ahLst/>
                <a:cxnLst>
                  <a:cxn ang="0">
                    <a:pos x="connsiteX0" y="connsiteY0"/>
                  </a:cxn>
                  <a:cxn ang="0">
                    <a:pos x="connsiteX1" y="connsiteY1"/>
                  </a:cxn>
                  <a:cxn ang="0">
                    <a:pos x="connsiteX2" y="connsiteY2"/>
                  </a:cxn>
                  <a:cxn ang="0">
                    <a:pos x="connsiteX3" y="connsiteY3"/>
                  </a:cxn>
                </a:cxnLst>
                <a:rect l="l" t="t" r="r" b="b"/>
                <a:pathLst>
                  <a:path w="317439" h="556260">
                    <a:moveTo>
                      <a:pt x="301977" y="556260"/>
                    </a:moveTo>
                    <a:cubicBezTo>
                      <a:pt x="312772" y="450215"/>
                      <a:pt x="334283" y="371811"/>
                      <a:pt x="293881" y="307634"/>
                    </a:cubicBezTo>
                    <a:cubicBezTo>
                      <a:pt x="253479" y="243457"/>
                      <a:pt x="107747" y="222472"/>
                      <a:pt x="59566" y="171200"/>
                    </a:cubicBezTo>
                    <a:cubicBezTo>
                      <a:pt x="11385" y="119928"/>
                      <a:pt x="-10443" y="52070"/>
                      <a:pt x="4797" y="0"/>
                    </a:cubicBezTo>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Freihandform 17"/>
              <p:cNvSpPr/>
              <p:nvPr/>
            </p:nvSpPr>
            <p:spPr>
              <a:xfrm rot="18449316">
                <a:off x="3578111" y="4451267"/>
                <a:ext cx="92273" cy="161874"/>
              </a:xfrm>
              <a:custGeom>
                <a:avLst/>
                <a:gdLst>
                  <a:gd name="connsiteX0" fmla="*/ 300229 w 310507"/>
                  <a:gd name="connsiteY0" fmla="*/ 556260 h 556260"/>
                  <a:gd name="connsiteX1" fmla="*/ 284989 w 310507"/>
                  <a:gd name="connsiteY1" fmla="*/ 281940 h 556260"/>
                  <a:gd name="connsiteX2" fmla="*/ 79249 w 310507"/>
                  <a:gd name="connsiteY2" fmla="*/ 182880 h 556260"/>
                  <a:gd name="connsiteX3" fmla="*/ 3049 w 310507"/>
                  <a:gd name="connsiteY3" fmla="*/ 0 h 556260"/>
                  <a:gd name="connsiteX0" fmla="*/ 303334 w 313612"/>
                  <a:gd name="connsiteY0" fmla="*/ 556260 h 556260"/>
                  <a:gd name="connsiteX1" fmla="*/ 288094 w 313612"/>
                  <a:gd name="connsiteY1" fmla="*/ 281940 h 556260"/>
                  <a:gd name="connsiteX2" fmla="*/ 82354 w 313612"/>
                  <a:gd name="connsiteY2" fmla="*/ 182880 h 556260"/>
                  <a:gd name="connsiteX3" fmla="*/ 6154 w 313612"/>
                  <a:gd name="connsiteY3" fmla="*/ 0 h 556260"/>
                  <a:gd name="connsiteX0" fmla="*/ 300289 w 314283"/>
                  <a:gd name="connsiteY0" fmla="*/ 556260 h 556260"/>
                  <a:gd name="connsiteX1" fmla="*/ 292193 w 314283"/>
                  <a:gd name="connsiteY1" fmla="*/ 291283 h 556260"/>
                  <a:gd name="connsiteX2" fmla="*/ 79309 w 314283"/>
                  <a:gd name="connsiteY2" fmla="*/ 182880 h 556260"/>
                  <a:gd name="connsiteX3" fmla="*/ 3109 w 314283"/>
                  <a:gd name="connsiteY3" fmla="*/ 0 h 556260"/>
                  <a:gd name="connsiteX0" fmla="*/ 300289 w 327443"/>
                  <a:gd name="connsiteY0" fmla="*/ 556260 h 556260"/>
                  <a:gd name="connsiteX1" fmla="*/ 292193 w 327443"/>
                  <a:gd name="connsiteY1" fmla="*/ 291283 h 556260"/>
                  <a:gd name="connsiteX2" fmla="*/ 79309 w 327443"/>
                  <a:gd name="connsiteY2" fmla="*/ 182880 h 556260"/>
                  <a:gd name="connsiteX3" fmla="*/ 3109 w 327443"/>
                  <a:gd name="connsiteY3" fmla="*/ 0 h 556260"/>
                  <a:gd name="connsiteX0" fmla="*/ 303868 w 331022"/>
                  <a:gd name="connsiteY0" fmla="*/ 556260 h 556260"/>
                  <a:gd name="connsiteX1" fmla="*/ 295772 w 331022"/>
                  <a:gd name="connsiteY1" fmla="*/ 291283 h 556260"/>
                  <a:gd name="connsiteX2" fmla="*/ 82888 w 331022"/>
                  <a:gd name="connsiteY2" fmla="*/ 182880 h 556260"/>
                  <a:gd name="connsiteX3" fmla="*/ 6688 w 331022"/>
                  <a:gd name="connsiteY3" fmla="*/ 0 h 556260"/>
                  <a:gd name="connsiteX0" fmla="*/ 309338 w 324800"/>
                  <a:gd name="connsiteY0" fmla="*/ 556260 h 556260"/>
                  <a:gd name="connsiteX1" fmla="*/ 301242 w 324800"/>
                  <a:gd name="connsiteY1" fmla="*/ 291283 h 556260"/>
                  <a:gd name="connsiteX2" fmla="*/ 66927 w 324800"/>
                  <a:gd name="connsiteY2" fmla="*/ 171200 h 556260"/>
                  <a:gd name="connsiteX3" fmla="*/ 12158 w 324800"/>
                  <a:gd name="connsiteY3" fmla="*/ 0 h 556260"/>
                  <a:gd name="connsiteX0" fmla="*/ 301977 w 317439"/>
                  <a:gd name="connsiteY0" fmla="*/ 556260 h 556260"/>
                  <a:gd name="connsiteX1" fmla="*/ 293881 w 317439"/>
                  <a:gd name="connsiteY1" fmla="*/ 307634 h 556260"/>
                  <a:gd name="connsiteX2" fmla="*/ 59566 w 317439"/>
                  <a:gd name="connsiteY2" fmla="*/ 171200 h 556260"/>
                  <a:gd name="connsiteX3" fmla="*/ 4797 w 317439"/>
                  <a:gd name="connsiteY3" fmla="*/ 0 h 556260"/>
                </a:gdLst>
                <a:ahLst/>
                <a:cxnLst>
                  <a:cxn ang="0">
                    <a:pos x="connsiteX0" y="connsiteY0"/>
                  </a:cxn>
                  <a:cxn ang="0">
                    <a:pos x="connsiteX1" y="connsiteY1"/>
                  </a:cxn>
                  <a:cxn ang="0">
                    <a:pos x="connsiteX2" y="connsiteY2"/>
                  </a:cxn>
                  <a:cxn ang="0">
                    <a:pos x="connsiteX3" y="connsiteY3"/>
                  </a:cxn>
                </a:cxnLst>
                <a:rect l="l" t="t" r="r" b="b"/>
                <a:pathLst>
                  <a:path w="317439" h="556260">
                    <a:moveTo>
                      <a:pt x="301977" y="556260"/>
                    </a:moveTo>
                    <a:cubicBezTo>
                      <a:pt x="312772" y="450215"/>
                      <a:pt x="334283" y="371811"/>
                      <a:pt x="293881" y="307634"/>
                    </a:cubicBezTo>
                    <a:cubicBezTo>
                      <a:pt x="253479" y="243457"/>
                      <a:pt x="107747" y="222472"/>
                      <a:pt x="59566" y="171200"/>
                    </a:cubicBezTo>
                    <a:cubicBezTo>
                      <a:pt x="11385" y="119928"/>
                      <a:pt x="-10443" y="52070"/>
                      <a:pt x="4797" y="0"/>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p:cNvSpPr/>
              <p:nvPr/>
            </p:nvSpPr>
            <p:spPr>
              <a:xfrm rot="18449316">
                <a:off x="3737126" y="4471687"/>
                <a:ext cx="272105" cy="397692"/>
              </a:xfrm>
              <a:prstGeom prst="ellipse">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20" name="Ellipse 2"/>
              <p:cNvSpPr/>
              <p:nvPr/>
            </p:nvSpPr>
            <p:spPr>
              <a:xfrm rot="18449316">
                <a:off x="3740161" y="4474428"/>
                <a:ext cx="126621" cy="125948"/>
              </a:xfrm>
              <a:custGeom>
                <a:avLst/>
                <a:gdLst>
                  <a:gd name="connsiteX0" fmla="*/ 0 w 936104"/>
                  <a:gd name="connsiteY0" fmla="*/ 684076 h 1368152"/>
                  <a:gd name="connsiteX1" fmla="*/ 468052 w 936104"/>
                  <a:gd name="connsiteY1" fmla="*/ 0 h 1368152"/>
                  <a:gd name="connsiteX2" fmla="*/ 936104 w 936104"/>
                  <a:gd name="connsiteY2" fmla="*/ 684076 h 1368152"/>
                  <a:gd name="connsiteX3" fmla="*/ 468052 w 936104"/>
                  <a:gd name="connsiteY3" fmla="*/ 1368152 h 1368152"/>
                  <a:gd name="connsiteX4" fmla="*/ 0 w 936104"/>
                  <a:gd name="connsiteY4" fmla="*/ 684076 h 1368152"/>
                  <a:gd name="connsiteX0" fmla="*/ 0 w 978371"/>
                  <a:gd name="connsiteY0" fmla="*/ 687477 h 1371553"/>
                  <a:gd name="connsiteX1" fmla="*/ 468052 w 978371"/>
                  <a:gd name="connsiteY1" fmla="*/ 3401 h 1371553"/>
                  <a:gd name="connsiteX2" fmla="*/ 903317 w 978371"/>
                  <a:gd name="connsiteY2" fmla="*/ 435098 h 1371553"/>
                  <a:gd name="connsiteX3" fmla="*/ 936104 w 978371"/>
                  <a:gd name="connsiteY3" fmla="*/ 687477 h 1371553"/>
                  <a:gd name="connsiteX4" fmla="*/ 468052 w 978371"/>
                  <a:gd name="connsiteY4" fmla="*/ 1371553 h 1371553"/>
                  <a:gd name="connsiteX5" fmla="*/ 0 w 978371"/>
                  <a:gd name="connsiteY5" fmla="*/ 687477 h 1371553"/>
                  <a:gd name="connsiteX0" fmla="*/ 0 w 967002"/>
                  <a:gd name="connsiteY0" fmla="*/ 687477 h 1371553"/>
                  <a:gd name="connsiteX1" fmla="*/ 468052 w 967002"/>
                  <a:gd name="connsiteY1" fmla="*/ 3401 h 1371553"/>
                  <a:gd name="connsiteX2" fmla="*/ 903317 w 967002"/>
                  <a:gd name="connsiteY2" fmla="*/ 435098 h 1371553"/>
                  <a:gd name="connsiteX3" fmla="*/ 936104 w 967002"/>
                  <a:gd name="connsiteY3" fmla="*/ 687477 h 1371553"/>
                  <a:gd name="connsiteX4" fmla="*/ 468052 w 967002"/>
                  <a:gd name="connsiteY4" fmla="*/ 1371553 h 1371553"/>
                  <a:gd name="connsiteX5" fmla="*/ 0 w 967002"/>
                  <a:gd name="connsiteY5" fmla="*/ 687477 h 1371553"/>
                  <a:gd name="connsiteX0" fmla="*/ 0 w 967002"/>
                  <a:gd name="connsiteY0" fmla="*/ 688298 h 1372374"/>
                  <a:gd name="connsiteX1" fmla="*/ 468052 w 967002"/>
                  <a:gd name="connsiteY1" fmla="*/ 4222 h 1372374"/>
                  <a:gd name="connsiteX2" fmla="*/ 903317 w 967002"/>
                  <a:gd name="connsiteY2" fmla="*/ 435919 h 1372374"/>
                  <a:gd name="connsiteX3" fmla="*/ 936104 w 967002"/>
                  <a:gd name="connsiteY3" fmla="*/ 688298 h 1372374"/>
                  <a:gd name="connsiteX4" fmla="*/ 468052 w 967002"/>
                  <a:gd name="connsiteY4" fmla="*/ 1372374 h 1372374"/>
                  <a:gd name="connsiteX5" fmla="*/ 0 w 967002"/>
                  <a:gd name="connsiteY5" fmla="*/ 688298 h 1372374"/>
                  <a:gd name="connsiteX0" fmla="*/ 0 w 956789"/>
                  <a:gd name="connsiteY0" fmla="*/ 688298 h 1372374"/>
                  <a:gd name="connsiteX1" fmla="*/ 468052 w 956789"/>
                  <a:gd name="connsiteY1" fmla="*/ 4222 h 1372374"/>
                  <a:gd name="connsiteX2" fmla="*/ 903317 w 956789"/>
                  <a:gd name="connsiteY2" fmla="*/ 435919 h 1372374"/>
                  <a:gd name="connsiteX3" fmla="*/ 936104 w 956789"/>
                  <a:gd name="connsiteY3" fmla="*/ 688298 h 1372374"/>
                  <a:gd name="connsiteX4" fmla="*/ 468052 w 956789"/>
                  <a:gd name="connsiteY4" fmla="*/ 1372374 h 1372374"/>
                  <a:gd name="connsiteX5" fmla="*/ 0 w 956789"/>
                  <a:gd name="connsiteY5" fmla="*/ 688298 h 1372374"/>
                  <a:gd name="connsiteX0" fmla="*/ 0 w 956789"/>
                  <a:gd name="connsiteY0" fmla="*/ 688236 h 1372312"/>
                  <a:gd name="connsiteX1" fmla="*/ 468052 w 956789"/>
                  <a:gd name="connsiteY1" fmla="*/ 4160 h 1372312"/>
                  <a:gd name="connsiteX2" fmla="*/ 903317 w 956789"/>
                  <a:gd name="connsiteY2" fmla="*/ 435857 h 1372312"/>
                  <a:gd name="connsiteX3" fmla="*/ 936104 w 956789"/>
                  <a:gd name="connsiteY3" fmla="*/ 688236 h 1372312"/>
                  <a:gd name="connsiteX4" fmla="*/ 468052 w 956789"/>
                  <a:gd name="connsiteY4" fmla="*/ 1372312 h 1372312"/>
                  <a:gd name="connsiteX5" fmla="*/ 0 w 956789"/>
                  <a:gd name="connsiteY5" fmla="*/ 688236 h 1372312"/>
                  <a:gd name="connsiteX0" fmla="*/ 0 w 956789"/>
                  <a:gd name="connsiteY0" fmla="*/ 687817 h 1371893"/>
                  <a:gd name="connsiteX1" fmla="*/ 468052 w 956789"/>
                  <a:gd name="connsiteY1" fmla="*/ 3741 h 1371893"/>
                  <a:gd name="connsiteX2" fmla="*/ 903317 w 956789"/>
                  <a:gd name="connsiteY2" fmla="*/ 435438 h 1371893"/>
                  <a:gd name="connsiteX3" fmla="*/ 936104 w 956789"/>
                  <a:gd name="connsiteY3" fmla="*/ 687817 h 1371893"/>
                  <a:gd name="connsiteX4" fmla="*/ 468052 w 956789"/>
                  <a:gd name="connsiteY4" fmla="*/ 1371893 h 1371893"/>
                  <a:gd name="connsiteX5" fmla="*/ 0 w 956789"/>
                  <a:gd name="connsiteY5" fmla="*/ 687817 h 1371893"/>
                  <a:gd name="connsiteX0" fmla="*/ 0 w 956789"/>
                  <a:gd name="connsiteY0" fmla="*/ 687817 h 723535"/>
                  <a:gd name="connsiteX1" fmla="*/ 468052 w 956789"/>
                  <a:gd name="connsiteY1" fmla="*/ 3741 h 723535"/>
                  <a:gd name="connsiteX2" fmla="*/ 903317 w 956789"/>
                  <a:gd name="connsiteY2" fmla="*/ 435438 h 723535"/>
                  <a:gd name="connsiteX3" fmla="*/ 936104 w 956789"/>
                  <a:gd name="connsiteY3" fmla="*/ 687817 h 723535"/>
                  <a:gd name="connsiteX4" fmla="*/ 468052 w 956789"/>
                  <a:gd name="connsiteY4" fmla="*/ 437933 h 723535"/>
                  <a:gd name="connsiteX5" fmla="*/ 0 w 956789"/>
                  <a:gd name="connsiteY5" fmla="*/ 687817 h 723535"/>
                  <a:gd name="connsiteX0" fmla="*/ 0 w 903317"/>
                  <a:gd name="connsiteY0" fmla="*/ 687817 h 699695"/>
                  <a:gd name="connsiteX1" fmla="*/ 468052 w 903317"/>
                  <a:gd name="connsiteY1" fmla="*/ 3741 h 699695"/>
                  <a:gd name="connsiteX2" fmla="*/ 903317 w 903317"/>
                  <a:gd name="connsiteY2" fmla="*/ 435438 h 699695"/>
                  <a:gd name="connsiteX3" fmla="*/ 468052 w 903317"/>
                  <a:gd name="connsiteY3" fmla="*/ 437933 h 699695"/>
                  <a:gd name="connsiteX4" fmla="*/ 0 w 903317"/>
                  <a:gd name="connsiteY4" fmla="*/ 687817 h 699695"/>
                  <a:gd name="connsiteX0" fmla="*/ 0 w 903317"/>
                  <a:gd name="connsiteY0" fmla="*/ 687817 h 699695"/>
                  <a:gd name="connsiteX1" fmla="*/ 468052 w 903317"/>
                  <a:gd name="connsiteY1" fmla="*/ 3741 h 699695"/>
                  <a:gd name="connsiteX2" fmla="*/ 903317 w 903317"/>
                  <a:gd name="connsiteY2" fmla="*/ 435438 h 699695"/>
                  <a:gd name="connsiteX3" fmla="*/ 468052 w 903317"/>
                  <a:gd name="connsiteY3" fmla="*/ 437933 h 699695"/>
                  <a:gd name="connsiteX4" fmla="*/ 0 w 903317"/>
                  <a:gd name="connsiteY4" fmla="*/ 687817 h 699695"/>
                  <a:gd name="connsiteX0" fmla="*/ 54408 w 489673"/>
                  <a:gd name="connsiteY0" fmla="*/ 437933 h 469592"/>
                  <a:gd name="connsiteX1" fmla="*/ 54408 w 489673"/>
                  <a:gd name="connsiteY1" fmla="*/ 3741 h 469592"/>
                  <a:gd name="connsiteX2" fmla="*/ 489673 w 489673"/>
                  <a:gd name="connsiteY2" fmla="*/ 435438 h 469592"/>
                  <a:gd name="connsiteX3" fmla="*/ 54408 w 489673"/>
                  <a:gd name="connsiteY3" fmla="*/ 437933 h 469592"/>
                  <a:gd name="connsiteX0" fmla="*/ 32065 w 467330"/>
                  <a:gd name="connsiteY0" fmla="*/ 446305 h 477964"/>
                  <a:gd name="connsiteX1" fmla="*/ 32065 w 467330"/>
                  <a:gd name="connsiteY1" fmla="*/ 12113 h 477964"/>
                  <a:gd name="connsiteX2" fmla="*/ 467330 w 467330"/>
                  <a:gd name="connsiteY2" fmla="*/ 443810 h 477964"/>
                  <a:gd name="connsiteX3" fmla="*/ 32065 w 467330"/>
                  <a:gd name="connsiteY3" fmla="*/ 446305 h 477964"/>
                  <a:gd name="connsiteX0" fmla="*/ 92426 w 527691"/>
                  <a:gd name="connsiteY0" fmla="*/ 435518 h 467177"/>
                  <a:gd name="connsiteX1" fmla="*/ 92426 w 527691"/>
                  <a:gd name="connsiteY1" fmla="*/ 1326 h 467177"/>
                  <a:gd name="connsiteX2" fmla="*/ 527691 w 527691"/>
                  <a:gd name="connsiteY2" fmla="*/ 433023 h 467177"/>
                  <a:gd name="connsiteX3" fmla="*/ 92426 w 527691"/>
                  <a:gd name="connsiteY3" fmla="*/ 435518 h 467177"/>
                  <a:gd name="connsiteX0" fmla="*/ 92426 w 527691"/>
                  <a:gd name="connsiteY0" fmla="*/ 435518 h 467177"/>
                  <a:gd name="connsiteX1" fmla="*/ 92426 w 527691"/>
                  <a:gd name="connsiteY1" fmla="*/ 1326 h 467177"/>
                  <a:gd name="connsiteX2" fmla="*/ 527691 w 527691"/>
                  <a:gd name="connsiteY2" fmla="*/ 433023 h 467177"/>
                  <a:gd name="connsiteX3" fmla="*/ 92426 w 527691"/>
                  <a:gd name="connsiteY3" fmla="*/ 435518 h 467177"/>
                  <a:gd name="connsiteX0" fmla="*/ 32611 w 467876"/>
                  <a:gd name="connsiteY0" fmla="*/ 435518 h 467177"/>
                  <a:gd name="connsiteX1" fmla="*/ 32611 w 467876"/>
                  <a:gd name="connsiteY1" fmla="*/ 1326 h 467177"/>
                  <a:gd name="connsiteX2" fmla="*/ 467876 w 467876"/>
                  <a:gd name="connsiteY2" fmla="*/ 433023 h 467177"/>
                  <a:gd name="connsiteX3" fmla="*/ 32611 w 467876"/>
                  <a:gd name="connsiteY3" fmla="*/ 435518 h 467177"/>
                  <a:gd name="connsiteX0" fmla="*/ 37837 w 455987"/>
                  <a:gd name="connsiteY0" fmla="*/ 435518 h 467177"/>
                  <a:gd name="connsiteX1" fmla="*/ 20722 w 455987"/>
                  <a:gd name="connsiteY1" fmla="*/ 1326 h 467177"/>
                  <a:gd name="connsiteX2" fmla="*/ 455987 w 455987"/>
                  <a:gd name="connsiteY2" fmla="*/ 433023 h 467177"/>
                  <a:gd name="connsiteX3" fmla="*/ 37837 w 455987"/>
                  <a:gd name="connsiteY3" fmla="*/ 435518 h 467177"/>
                  <a:gd name="connsiteX0" fmla="*/ 36185 w 459225"/>
                  <a:gd name="connsiteY0" fmla="*/ 433073 h 465364"/>
                  <a:gd name="connsiteX1" fmla="*/ 23960 w 459225"/>
                  <a:gd name="connsiteY1" fmla="*/ 1326 h 465364"/>
                  <a:gd name="connsiteX2" fmla="*/ 459225 w 459225"/>
                  <a:gd name="connsiteY2" fmla="*/ 433023 h 465364"/>
                  <a:gd name="connsiteX3" fmla="*/ 36185 w 459225"/>
                  <a:gd name="connsiteY3" fmla="*/ 433073 h 465364"/>
                  <a:gd name="connsiteX0" fmla="*/ 36185 w 459225"/>
                  <a:gd name="connsiteY0" fmla="*/ 433073 h 465364"/>
                  <a:gd name="connsiteX1" fmla="*/ 23960 w 459225"/>
                  <a:gd name="connsiteY1" fmla="*/ 1326 h 465364"/>
                  <a:gd name="connsiteX2" fmla="*/ 459225 w 459225"/>
                  <a:gd name="connsiteY2" fmla="*/ 433023 h 465364"/>
                  <a:gd name="connsiteX3" fmla="*/ 36185 w 459225"/>
                  <a:gd name="connsiteY3" fmla="*/ 433073 h 465364"/>
                  <a:gd name="connsiteX0" fmla="*/ 12354 w 435394"/>
                  <a:gd name="connsiteY0" fmla="*/ 433073 h 465364"/>
                  <a:gd name="connsiteX1" fmla="*/ 129 w 435394"/>
                  <a:gd name="connsiteY1" fmla="*/ 1326 h 465364"/>
                  <a:gd name="connsiteX2" fmla="*/ 435394 w 435394"/>
                  <a:gd name="connsiteY2" fmla="*/ 433023 h 465364"/>
                  <a:gd name="connsiteX3" fmla="*/ 12354 w 435394"/>
                  <a:gd name="connsiteY3" fmla="*/ 433073 h 465364"/>
                  <a:gd name="connsiteX0" fmla="*/ 2784 w 435604"/>
                  <a:gd name="connsiteY0" fmla="*/ 430628 h 463576"/>
                  <a:gd name="connsiteX1" fmla="*/ 339 w 435604"/>
                  <a:gd name="connsiteY1" fmla="*/ 1326 h 463576"/>
                  <a:gd name="connsiteX2" fmla="*/ 435604 w 435604"/>
                  <a:gd name="connsiteY2" fmla="*/ 433023 h 463576"/>
                  <a:gd name="connsiteX3" fmla="*/ 2784 w 435604"/>
                  <a:gd name="connsiteY3" fmla="*/ 430628 h 463576"/>
                  <a:gd name="connsiteX0" fmla="*/ 2784 w 435604"/>
                  <a:gd name="connsiteY0" fmla="*/ 430628 h 433023"/>
                  <a:gd name="connsiteX1" fmla="*/ 339 w 435604"/>
                  <a:gd name="connsiteY1" fmla="*/ 1326 h 433023"/>
                  <a:gd name="connsiteX2" fmla="*/ 435604 w 435604"/>
                  <a:gd name="connsiteY2" fmla="*/ 433023 h 433023"/>
                  <a:gd name="connsiteX3" fmla="*/ 2784 w 435604"/>
                  <a:gd name="connsiteY3" fmla="*/ 430628 h 433023"/>
                  <a:gd name="connsiteX0" fmla="*/ 2784 w 435604"/>
                  <a:gd name="connsiteY0" fmla="*/ 430894 h 433289"/>
                  <a:gd name="connsiteX1" fmla="*/ 339 w 435604"/>
                  <a:gd name="connsiteY1" fmla="*/ 1592 h 433289"/>
                  <a:gd name="connsiteX2" fmla="*/ 435604 w 435604"/>
                  <a:gd name="connsiteY2" fmla="*/ 433289 h 433289"/>
                  <a:gd name="connsiteX3" fmla="*/ 2784 w 435604"/>
                  <a:gd name="connsiteY3" fmla="*/ 430894 h 433289"/>
                </a:gdLst>
                <a:ahLst/>
                <a:cxnLst>
                  <a:cxn ang="0">
                    <a:pos x="connsiteX0" y="connsiteY0"/>
                  </a:cxn>
                  <a:cxn ang="0">
                    <a:pos x="connsiteX1" y="connsiteY1"/>
                  </a:cxn>
                  <a:cxn ang="0">
                    <a:pos x="connsiteX2" y="connsiteY2"/>
                  </a:cxn>
                  <a:cxn ang="0">
                    <a:pos x="connsiteX3" y="connsiteY3"/>
                  </a:cxn>
                </a:cxnLst>
                <a:rect l="l" t="t" r="r" b="b"/>
                <a:pathLst>
                  <a:path w="435604" h="433289">
                    <a:moveTo>
                      <a:pt x="2784" y="430894"/>
                    </a:moveTo>
                    <a:cubicBezTo>
                      <a:pt x="3588" y="268483"/>
                      <a:pt x="-1304" y="402975"/>
                      <a:pt x="339" y="1592"/>
                    </a:cubicBezTo>
                    <a:cubicBezTo>
                      <a:pt x="165791" y="-20828"/>
                      <a:pt x="389378" y="197030"/>
                      <a:pt x="435604" y="433289"/>
                    </a:cubicBezTo>
                    <a:lnTo>
                      <a:pt x="2784" y="430894"/>
                    </a:lnTo>
                    <a:close/>
                  </a:path>
                </a:pathLst>
              </a:cu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21" name="Bogen 20"/>
              <p:cNvSpPr/>
              <p:nvPr/>
            </p:nvSpPr>
            <p:spPr>
              <a:xfrm rot="18449316">
                <a:off x="3742539" y="4545653"/>
                <a:ext cx="269491" cy="313979"/>
              </a:xfrm>
              <a:prstGeom prst="arc">
                <a:avLst>
                  <a:gd name="adj1" fmla="val 603862"/>
                  <a:gd name="adj2" fmla="val 4415887"/>
                </a:avLst>
              </a:prstGeom>
              <a:ln w="31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 name="Ellipse 2"/>
              <p:cNvSpPr/>
              <p:nvPr/>
            </p:nvSpPr>
            <p:spPr>
              <a:xfrm rot="18449316" flipH="1">
                <a:off x="3663340" y="4575473"/>
                <a:ext cx="126424" cy="125948"/>
              </a:xfrm>
              <a:custGeom>
                <a:avLst/>
                <a:gdLst>
                  <a:gd name="connsiteX0" fmla="*/ 0 w 936104"/>
                  <a:gd name="connsiteY0" fmla="*/ 684076 h 1368152"/>
                  <a:gd name="connsiteX1" fmla="*/ 468052 w 936104"/>
                  <a:gd name="connsiteY1" fmla="*/ 0 h 1368152"/>
                  <a:gd name="connsiteX2" fmla="*/ 936104 w 936104"/>
                  <a:gd name="connsiteY2" fmla="*/ 684076 h 1368152"/>
                  <a:gd name="connsiteX3" fmla="*/ 468052 w 936104"/>
                  <a:gd name="connsiteY3" fmla="*/ 1368152 h 1368152"/>
                  <a:gd name="connsiteX4" fmla="*/ 0 w 936104"/>
                  <a:gd name="connsiteY4" fmla="*/ 684076 h 1368152"/>
                  <a:gd name="connsiteX0" fmla="*/ 0 w 978371"/>
                  <a:gd name="connsiteY0" fmla="*/ 687477 h 1371553"/>
                  <a:gd name="connsiteX1" fmla="*/ 468052 w 978371"/>
                  <a:gd name="connsiteY1" fmla="*/ 3401 h 1371553"/>
                  <a:gd name="connsiteX2" fmla="*/ 903317 w 978371"/>
                  <a:gd name="connsiteY2" fmla="*/ 435098 h 1371553"/>
                  <a:gd name="connsiteX3" fmla="*/ 936104 w 978371"/>
                  <a:gd name="connsiteY3" fmla="*/ 687477 h 1371553"/>
                  <a:gd name="connsiteX4" fmla="*/ 468052 w 978371"/>
                  <a:gd name="connsiteY4" fmla="*/ 1371553 h 1371553"/>
                  <a:gd name="connsiteX5" fmla="*/ 0 w 978371"/>
                  <a:gd name="connsiteY5" fmla="*/ 687477 h 1371553"/>
                  <a:gd name="connsiteX0" fmla="*/ 0 w 967002"/>
                  <a:gd name="connsiteY0" fmla="*/ 687477 h 1371553"/>
                  <a:gd name="connsiteX1" fmla="*/ 468052 w 967002"/>
                  <a:gd name="connsiteY1" fmla="*/ 3401 h 1371553"/>
                  <a:gd name="connsiteX2" fmla="*/ 903317 w 967002"/>
                  <a:gd name="connsiteY2" fmla="*/ 435098 h 1371553"/>
                  <a:gd name="connsiteX3" fmla="*/ 936104 w 967002"/>
                  <a:gd name="connsiteY3" fmla="*/ 687477 h 1371553"/>
                  <a:gd name="connsiteX4" fmla="*/ 468052 w 967002"/>
                  <a:gd name="connsiteY4" fmla="*/ 1371553 h 1371553"/>
                  <a:gd name="connsiteX5" fmla="*/ 0 w 967002"/>
                  <a:gd name="connsiteY5" fmla="*/ 687477 h 1371553"/>
                  <a:gd name="connsiteX0" fmla="*/ 0 w 967002"/>
                  <a:gd name="connsiteY0" fmla="*/ 688298 h 1372374"/>
                  <a:gd name="connsiteX1" fmla="*/ 468052 w 967002"/>
                  <a:gd name="connsiteY1" fmla="*/ 4222 h 1372374"/>
                  <a:gd name="connsiteX2" fmla="*/ 903317 w 967002"/>
                  <a:gd name="connsiteY2" fmla="*/ 435919 h 1372374"/>
                  <a:gd name="connsiteX3" fmla="*/ 936104 w 967002"/>
                  <a:gd name="connsiteY3" fmla="*/ 688298 h 1372374"/>
                  <a:gd name="connsiteX4" fmla="*/ 468052 w 967002"/>
                  <a:gd name="connsiteY4" fmla="*/ 1372374 h 1372374"/>
                  <a:gd name="connsiteX5" fmla="*/ 0 w 967002"/>
                  <a:gd name="connsiteY5" fmla="*/ 688298 h 1372374"/>
                  <a:gd name="connsiteX0" fmla="*/ 0 w 956789"/>
                  <a:gd name="connsiteY0" fmla="*/ 688298 h 1372374"/>
                  <a:gd name="connsiteX1" fmla="*/ 468052 w 956789"/>
                  <a:gd name="connsiteY1" fmla="*/ 4222 h 1372374"/>
                  <a:gd name="connsiteX2" fmla="*/ 903317 w 956789"/>
                  <a:gd name="connsiteY2" fmla="*/ 435919 h 1372374"/>
                  <a:gd name="connsiteX3" fmla="*/ 936104 w 956789"/>
                  <a:gd name="connsiteY3" fmla="*/ 688298 h 1372374"/>
                  <a:gd name="connsiteX4" fmla="*/ 468052 w 956789"/>
                  <a:gd name="connsiteY4" fmla="*/ 1372374 h 1372374"/>
                  <a:gd name="connsiteX5" fmla="*/ 0 w 956789"/>
                  <a:gd name="connsiteY5" fmla="*/ 688298 h 1372374"/>
                  <a:gd name="connsiteX0" fmla="*/ 0 w 956789"/>
                  <a:gd name="connsiteY0" fmla="*/ 688236 h 1372312"/>
                  <a:gd name="connsiteX1" fmla="*/ 468052 w 956789"/>
                  <a:gd name="connsiteY1" fmla="*/ 4160 h 1372312"/>
                  <a:gd name="connsiteX2" fmla="*/ 903317 w 956789"/>
                  <a:gd name="connsiteY2" fmla="*/ 435857 h 1372312"/>
                  <a:gd name="connsiteX3" fmla="*/ 936104 w 956789"/>
                  <a:gd name="connsiteY3" fmla="*/ 688236 h 1372312"/>
                  <a:gd name="connsiteX4" fmla="*/ 468052 w 956789"/>
                  <a:gd name="connsiteY4" fmla="*/ 1372312 h 1372312"/>
                  <a:gd name="connsiteX5" fmla="*/ 0 w 956789"/>
                  <a:gd name="connsiteY5" fmla="*/ 688236 h 1372312"/>
                  <a:gd name="connsiteX0" fmla="*/ 0 w 956789"/>
                  <a:gd name="connsiteY0" fmla="*/ 687817 h 1371893"/>
                  <a:gd name="connsiteX1" fmla="*/ 468052 w 956789"/>
                  <a:gd name="connsiteY1" fmla="*/ 3741 h 1371893"/>
                  <a:gd name="connsiteX2" fmla="*/ 903317 w 956789"/>
                  <a:gd name="connsiteY2" fmla="*/ 435438 h 1371893"/>
                  <a:gd name="connsiteX3" fmla="*/ 936104 w 956789"/>
                  <a:gd name="connsiteY3" fmla="*/ 687817 h 1371893"/>
                  <a:gd name="connsiteX4" fmla="*/ 468052 w 956789"/>
                  <a:gd name="connsiteY4" fmla="*/ 1371893 h 1371893"/>
                  <a:gd name="connsiteX5" fmla="*/ 0 w 956789"/>
                  <a:gd name="connsiteY5" fmla="*/ 687817 h 1371893"/>
                  <a:gd name="connsiteX0" fmla="*/ 0 w 956789"/>
                  <a:gd name="connsiteY0" fmla="*/ 687817 h 723535"/>
                  <a:gd name="connsiteX1" fmla="*/ 468052 w 956789"/>
                  <a:gd name="connsiteY1" fmla="*/ 3741 h 723535"/>
                  <a:gd name="connsiteX2" fmla="*/ 903317 w 956789"/>
                  <a:gd name="connsiteY2" fmla="*/ 435438 h 723535"/>
                  <a:gd name="connsiteX3" fmla="*/ 936104 w 956789"/>
                  <a:gd name="connsiteY3" fmla="*/ 687817 h 723535"/>
                  <a:gd name="connsiteX4" fmla="*/ 468052 w 956789"/>
                  <a:gd name="connsiteY4" fmla="*/ 437933 h 723535"/>
                  <a:gd name="connsiteX5" fmla="*/ 0 w 956789"/>
                  <a:gd name="connsiteY5" fmla="*/ 687817 h 723535"/>
                  <a:gd name="connsiteX0" fmla="*/ 0 w 903317"/>
                  <a:gd name="connsiteY0" fmla="*/ 687817 h 699695"/>
                  <a:gd name="connsiteX1" fmla="*/ 468052 w 903317"/>
                  <a:gd name="connsiteY1" fmla="*/ 3741 h 699695"/>
                  <a:gd name="connsiteX2" fmla="*/ 903317 w 903317"/>
                  <a:gd name="connsiteY2" fmla="*/ 435438 h 699695"/>
                  <a:gd name="connsiteX3" fmla="*/ 468052 w 903317"/>
                  <a:gd name="connsiteY3" fmla="*/ 437933 h 699695"/>
                  <a:gd name="connsiteX4" fmla="*/ 0 w 903317"/>
                  <a:gd name="connsiteY4" fmla="*/ 687817 h 699695"/>
                  <a:gd name="connsiteX0" fmla="*/ 0 w 903317"/>
                  <a:gd name="connsiteY0" fmla="*/ 687817 h 699695"/>
                  <a:gd name="connsiteX1" fmla="*/ 468052 w 903317"/>
                  <a:gd name="connsiteY1" fmla="*/ 3741 h 699695"/>
                  <a:gd name="connsiteX2" fmla="*/ 903317 w 903317"/>
                  <a:gd name="connsiteY2" fmla="*/ 435438 h 699695"/>
                  <a:gd name="connsiteX3" fmla="*/ 468052 w 903317"/>
                  <a:gd name="connsiteY3" fmla="*/ 437933 h 699695"/>
                  <a:gd name="connsiteX4" fmla="*/ 0 w 903317"/>
                  <a:gd name="connsiteY4" fmla="*/ 687817 h 699695"/>
                  <a:gd name="connsiteX0" fmla="*/ 54408 w 489673"/>
                  <a:gd name="connsiteY0" fmla="*/ 437933 h 469592"/>
                  <a:gd name="connsiteX1" fmla="*/ 54408 w 489673"/>
                  <a:gd name="connsiteY1" fmla="*/ 3741 h 469592"/>
                  <a:gd name="connsiteX2" fmla="*/ 489673 w 489673"/>
                  <a:gd name="connsiteY2" fmla="*/ 435438 h 469592"/>
                  <a:gd name="connsiteX3" fmla="*/ 54408 w 489673"/>
                  <a:gd name="connsiteY3" fmla="*/ 437933 h 469592"/>
                  <a:gd name="connsiteX0" fmla="*/ 32065 w 467330"/>
                  <a:gd name="connsiteY0" fmla="*/ 446305 h 477964"/>
                  <a:gd name="connsiteX1" fmla="*/ 32065 w 467330"/>
                  <a:gd name="connsiteY1" fmla="*/ 12113 h 477964"/>
                  <a:gd name="connsiteX2" fmla="*/ 467330 w 467330"/>
                  <a:gd name="connsiteY2" fmla="*/ 443810 h 477964"/>
                  <a:gd name="connsiteX3" fmla="*/ 32065 w 467330"/>
                  <a:gd name="connsiteY3" fmla="*/ 446305 h 477964"/>
                  <a:gd name="connsiteX0" fmla="*/ 92426 w 527691"/>
                  <a:gd name="connsiteY0" fmla="*/ 435518 h 467177"/>
                  <a:gd name="connsiteX1" fmla="*/ 92426 w 527691"/>
                  <a:gd name="connsiteY1" fmla="*/ 1326 h 467177"/>
                  <a:gd name="connsiteX2" fmla="*/ 527691 w 527691"/>
                  <a:gd name="connsiteY2" fmla="*/ 433023 h 467177"/>
                  <a:gd name="connsiteX3" fmla="*/ 92426 w 527691"/>
                  <a:gd name="connsiteY3" fmla="*/ 435518 h 467177"/>
                  <a:gd name="connsiteX0" fmla="*/ 92426 w 527691"/>
                  <a:gd name="connsiteY0" fmla="*/ 435518 h 467177"/>
                  <a:gd name="connsiteX1" fmla="*/ 92426 w 527691"/>
                  <a:gd name="connsiteY1" fmla="*/ 1326 h 467177"/>
                  <a:gd name="connsiteX2" fmla="*/ 527691 w 527691"/>
                  <a:gd name="connsiteY2" fmla="*/ 433023 h 467177"/>
                  <a:gd name="connsiteX3" fmla="*/ 92426 w 527691"/>
                  <a:gd name="connsiteY3" fmla="*/ 435518 h 467177"/>
                  <a:gd name="connsiteX0" fmla="*/ 32611 w 467876"/>
                  <a:gd name="connsiteY0" fmla="*/ 435518 h 467177"/>
                  <a:gd name="connsiteX1" fmla="*/ 32611 w 467876"/>
                  <a:gd name="connsiteY1" fmla="*/ 1326 h 467177"/>
                  <a:gd name="connsiteX2" fmla="*/ 467876 w 467876"/>
                  <a:gd name="connsiteY2" fmla="*/ 433023 h 467177"/>
                  <a:gd name="connsiteX3" fmla="*/ 32611 w 467876"/>
                  <a:gd name="connsiteY3" fmla="*/ 435518 h 467177"/>
                  <a:gd name="connsiteX0" fmla="*/ 37837 w 455987"/>
                  <a:gd name="connsiteY0" fmla="*/ 435518 h 467177"/>
                  <a:gd name="connsiteX1" fmla="*/ 20722 w 455987"/>
                  <a:gd name="connsiteY1" fmla="*/ 1326 h 467177"/>
                  <a:gd name="connsiteX2" fmla="*/ 455987 w 455987"/>
                  <a:gd name="connsiteY2" fmla="*/ 433023 h 467177"/>
                  <a:gd name="connsiteX3" fmla="*/ 37837 w 455987"/>
                  <a:gd name="connsiteY3" fmla="*/ 435518 h 467177"/>
                  <a:gd name="connsiteX0" fmla="*/ 36185 w 459225"/>
                  <a:gd name="connsiteY0" fmla="*/ 433073 h 465364"/>
                  <a:gd name="connsiteX1" fmla="*/ 23960 w 459225"/>
                  <a:gd name="connsiteY1" fmla="*/ 1326 h 465364"/>
                  <a:gd name="connsiteX2" fmla="*/ 459225 w 459225"/>
                  <a:gd name="connsiteY2" fmla="*/ 433023 h 465364"/>
                  <a:gd name="connsiteX3" fmla="*/ 36185 w 459225"/>
                  <a:gd name="connsiteY3" fmla="*/ 433073 h 465364"/>
                  <a:gd name="connsiteX0" fmla="*/ 36185 w 459225"/>
                  <a:gd name="connsiteY0" fmla="*/ 433073 h 465364"/>
                  <a:gd name="connsiteX1" fmla="*/ 23960 w 459225"/>
                  <a:gd name="connsiteY1" fmla="*/ 1326 h 465364"/>
                  <a:gd name="connsiteX2" fmla="*/ 459225 w 459225"/>
                  <a:gd name="connsiteY2" fmla="*/ 433023 h 465364"/>
                  <a:gd name="connsiteX3" fmla="*/ 36185 w 459225"/>
                  <a:gd name="connsiteY3" fmla="*/ 433073 h 465364"/>
                  <a:gd name="connsiteX0" fmla="*/ 12354 w 435394"/>
                  <a:gd name="connsiteY0" fmla="*/ 433073 h 465364"/>
                  <a:gd name="connsiteX1" fmla="*/ 129 w 435394"/>
                  <a:gd name="connsiteY1" fmla="*/ 1326 h 465364"/>
                  <a:gd name="connsiteX2" fmla="*/ 435394 w 435394"/>
                  <a:gd name="connsiteY2" fmla="*/ 433023 h 465364"/>
                  <a:gd name="connsiteX3" fmla="*/ 12354 w 435394"/>
                  <a:gd name="connsiteY3" fmla="*/ 433073 h 465364"/>
                  <a:gd name="connsiteX0" fmla="*/ 2784 w 435604"/>
                  <a:gd name="connsiteY0" fmla="*/ 430628 h 463576"/>
                  <a:gd name="connsiteX1" fmla="*/ 339 w 435604"/>
                  <a:gd name="connsiteY1" fmla="*/ 1326 h 463576"/>
                  <a:gd name="connsiteX2" fmla="*/ 435604 w 435604"/>
                  <a:gd name="connsiteY2" fmla="*/ 433023 h 463576"/>
                  <a:gd name="connsiteX3" fmla="*/ 2784 w 435604"/>
                  <a:gd name="connsiteY3" fmla="*/ 430628 h 463576"/>
                  <a:gd name="connsiteX0" fmla="*/ 2784 w 435604"/>
                  <a:gd name="connsiteY0" fmla="*/ 430628 h 433023"/>
                  <a:gd name="connsiteX1" fmla="*/ 339 w 435604"/>
                  <a:gd name="connsiteY1" fmla="*/ 1326 h 433023"/>
                  <a:gd name="connsiteX2" fmla="*/ 435604 w 435604"/>
                  <a:gd name="connsiteY2" fmla="*/ 433023 h 433023"/>
                  <a:gd name="connsiteX3" fmla="*/ 2784 w 435604"/>
                  <a:gd name="connsiteY3" fmla="*/ 430628 h 433023"/>
                  <a:gd name="connsiteX0" fmla="*/ 2784 w 435604"/>
                  <a:gd name="connsiteY0" fmla="*/ 430894 h 433289"/>
                  <a:gd name="connsiteX1" fmla="*/ 339 w 435604"/>
                  <a:gd name="connsiteY1" fmla="*/ 1592 h 433289"/>
                  <a:gd name="connsiteX2" fmla="*/ 435604 w 435604"/>
                  <a:gd name="connsiteY2" fmla="*/ 433289 h 433289"/>
                  <a:gd name="connsiteX3" fmla="*/ 2784 w 435604"/>
                  <a:gd name="connsiteY3" fmla="*/ 430894 h 433289"/>
                </a:gdLst>
                <a:ahLst/>
                <a:cxnLst>
                  <a:cxn ang="0">
                    <a:pos x="connsiteX0" y="connsiteY0"/>
                  </a:cxn>
                  <a:cxn ang="0">
                    <a:pos x="connsiteX1" y="connsiteY1"/>
                  </a:cxn>
                  <a:cxn ang="0">
                    <a:pos x="connsiteX2" y="connsiteY2"/>
                  </a:cxn>
                  <a:cxn ang="0">
                    <a:pos x="connsiteX3" y="connsiteY3"/>
                  </a:cxn>
                </a:cxnLst>
                <a:rect l="l" t="t" r="r" b="b"/>
                <a:pathLst>
                  <a:path w="435604" h="433289">
                    <a:moveTo>
                      <a:pt x="2784" y="430894"/>
                    </a:moveTo>
                    <a:cubicBezTo>
                      <a:pt x="3588" y="268483"/>
                      <a:pt x="-1304" y="402975"/>
                      <a:pt x="339" y="1592"/>
                    </a:cubicBezTo>
                    <a:cubicBezTo>
                      <a:pt x="165791" y="-20828"/>
                      <a:pt x="389378" y="197030"/>
                      <a:pt x="435604" y="433289"/>
                    </a:cubicBezTo>
                    <a:lnTo>
                      <a:pt x="2784" y="430894"/>
                    </a:lnTo>
                    <a:close/>
                  </a:path>
                </a:pathLst>
              </a:custGeom>
              <a:solidFill>
                <a:srgbClr val="EF0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23" name="Abgerundetes Rechteck 22"/>
              <p:cNvSpPr/>
              <p:nvPr/>
            </p:nvSpPr>
            <p:spPr>
              <a:xfrm rot="18449316">
                <a:off x="3796163" y="4567025"/>
                <a:ext cx="20931" cy="104928"/>
              </a:xfrm>
              <a:prstGeom prst="roundRect">
                <a:avLst>
                  <a:gd name="adj" fmla="val 33202"/>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16" name="Textfeld 15"/>
            <p:cNvSpPr txBox="1"/>
            <p:nvPr/>
          </p:nvSpPr>
          <p:spPr>
            <a:xfrm>
              <a:off x="5082540" y="2876452"/>
              <a:ext cx="284052" cy="307777"/>
            </a:xfrm>
            <a:prstGeom prst="rect">
              <a:avLst/>
            </a:prstGeom>
            <a:noFill/>
          </p:spPr>
          <p:txBody>
            <a:bodyPr wrap="none" rtlCol="0">
              <a:spAutoFit/>
            </a:bodyPr>
            <a:lstStyle/>
            <a:p>
              <a:r>
                <a:rPr lang="de-DE" sz="1400" dirty="0"/>
                <a:t>1</a:t>
              </a:r>
              <a:endParaRPr lang="en-GB" sz="1400" dirty="0"/>
            </a:p>
          </p:txBody>
        </p:sp>
      </p:grpSp>
      <p:grpSp>
        <p:nvGrpSpPr>
          <p:cNvPr id="24" name="Gruppieren 23"/>
          <p:cNvGrpSpPr/>
          <p:nvPr/>
        </p:nvGrpSpPr>
        <p:grpSpPr>
          <a:xfrm>
            <a:off x="3838788" y="3427620"/>
            <a:ext cx="529020" cy="386978"/>
            <a:chOff x="4844085" y="2797251"/>
            <a:chExt cx="529020" cy="386978"/>
          </a:xfrm>
        </p:grpSpPr>
        <p:grpSp>
          <p:nvGrpSpPr>
            <p:cNvPr id="25" name="Gruppieren 24"/>
            <p:cNvGrpSpPr/>
            <p:nvPr/>
          </p:nvGrpSpPr>
          <p:grpSpPr>
            <a:xfrm>
              <a:off x="4844085" y="2797251"/>
              <a:ext cx="529020" cy="363297"/>
              <a:chOff x="3543005" y="4474091"/>
              <a:chExt cx="529020" cy="363297"/>
            </a:xfrm>
          </p:grpSpPr>
          <p:sp>
            <p:nvSpPr>
              <p:cNvPr id="27" name="Freihandform 26"/>
              <p:cNvSpPr/>
              <p:nvPr/>
            </p:nvSpPr>
            <p:spPr>
              <a:xfrm rot="18449316">
                <a:off x="3579285" y="4450688"/>
                <a:ext cx="92273" cy="164834"/>
              </a:xfrm>
              <a:custGeom>
                <a:avLst/>
                <a:gdLst>
                  <a:gd name="connsiteX0" fmla="*/ 300229 w 310507"/>
                  <a:gd name="connsiteY0" fmla="*/ 556260 h 556260"/>
                  <a:gd name="connsiteX1" fmla="*/ 284989 w 310507"/>
                  <a:gd name="connsiteY1" fmla="*/ 281940 h 556260"/>
                  <a:gd name="connsiteX2" fmla="*/ 79249 w 310507"/>
                  <a:gd name="connsiteY2" fmla="*/ 182880 h 556260"/>
                  <a:gd name="connsiteX3" fmla="*/ 3049 w 310507"/>
                  <a:gd name="connsiteY3" fmla="*/ 0 h 556260"/>
                  <a:gd name="connsiteX0" fmla="*/ 303334 w 313612"/>
                  <a:gd name="connsiteY0" fmla="*/ 556260 h 556260"/>
                  <a:gd name="connsiteX1" fmla="*/ 288094 w 313612"/>
                  <a:gd name="connsiteY1" fmla="*/ 281940 h 556260"/>
                  <a:gd name="connsiteX2" fmla="*/ 82354 w 313612"/>
                  <a:gd name="connsiteY2" fmla="*/ 182880 h 556260"/>
                  <a:gd name="connsiteX3" fmla="*/ 6154 w 313612"/>
                  <a:gd name="connsiteY3" fmla="*/ 0 h 556260"/>
                  <a:gd name="connsiteX0" fmla="*/ 300289 w 314283"/>
                  <a:gd name="connsiteY0" fmla="*/ 556260 h 556260"/>
                  <a:gd name="connsiteX1" fmla="*/ 292193 w 314283"/>
                  <a:gd name="connsiteY1" fmla="*/ 291283 h 556260"/>
                  <a:gd name="connsiteX2" fmla="*/ 79309 w 314283"/>
                  <a:gd name="connsiteY2" fmla="*/ 182880 h 556260"/>
                  <a:gd name="connsiteX3" fmla="*/ 3109 w 314283"/>
                  <a:gd name="connsiteY3" fmla="*/ 0 h 556260"/>
                  <a:gd name="connsiteX0" fmla="*/ 300289 w 327443"/>
                  <a:gd name="connsiteY0" fmla="*/ 556260 h 556260"/>
                  <a:gd name="connsiteX1" fmla="*/ 292193 w 327443"/>
                  <a:gd name="connsiteY1" fmla="*/ 291283 h 556260"/>
                  <a:gd name="connsiteX2" fmla="*/ 79309 w 327443"/>
                  <a:gd name="connsiteY2" fmla="*/ 182880 h 556260"/>
                  <a:gd name="connsiteX3" fmla="*/ 3109 w 327443"/>
                  <a:gd name="connsiteY3" fmla="*/ 0 h 556260"/>
                  <a:gd name="connsiteX0" fmla="*/ 303868 w 331022"/>
                  <a:gd name="connsiteY0" fmla="*/ 556260 h 556260"/>
                  <a:gd name="connsiteX1" fmla="*/ 295772 w 331022"/>
                  <a:gd name="connsiteY1" fmla="*/ 291283 h 556260"/>
                  <a:gd name="connsiteX2" fmla="*/ 82888 w 331022"/>
                  <a:gd name="connsiteY2" fmla="*/ 182880 h 556260"/>
                  <a:gd name="connsiteX3" fmla="*/ 6688 w 331022"/>
                  <a:gd name="connsiteY3" fmla="*/ 0 h 556260"/>
                  <a:gd name="connsiteX0" fmla="*/ 309338 w 324800"/>
                  <a:gd name="connsiteY0" fmla="*/ 556260 h 556260"/>
                  <a:gd name="connsiteX1" fmla="*/ 301242 w 324800"/>
                  <a:gd name="connsiteY1" fmla="*/ 291283 h 556260"/>
                  <a:gd name="connsiteX2" fmla="*/ 66927 w 324800"/>
                  <a:gd name="connsiteY2" fmla="*/ 171200 h 556260"/>
                  <a:gd name="connsiteX3" fmla="*/ 12158 w 324800"/>
                  <a:gd name="connsiteY3" fmla="*/ 0 h 556260"/>
                  <a:gd name="connsiteX0" fmla="*/ 301977 w 317439"/>
                  <a:gd name="connsiteY0" fmla="*/ 556260 h 556260"/>
                  <a:gd name="connsiteX1" fmla="*/ 293881 w 317439"/>
                  <a:gd name="connsiteY1" fmla="*/ 307634 h 556260"/>
                  <a:gd name="connsiteX2" fmla="*/ 59566 w 317439"/>
                  <a:gd name="connsiteY2" fmla="*/ 171200 h 556260"/>
                  <a:gd name="connsiteX3" fmla="*/ 4797 w 317439"/>
                  <a:gd name="connsiteY3" fmla="*/ 0 h 556260"/>
                </a:gdLst>
                <a:ahLst/>
                <a:cxnLst>
                  <a:cxn ang="0">
                    <a:pos x="connsiteX0" y="connsiteY0"/>
                  </a:cxn>
                  <a:cxn ang="0">
                    <a:pos x="connsiteX1" y="connsiteY1"/>
                  </a:cxn>
                  <a:cxn ang="0">
                    <a:pos x="connsiteX2" y="connsiteY2"/>
                  </a:cxn>
                  <a:cxn ang="0">
                    <a:pos x="connsiteX3" y="connsiteY3"/>
                  </a:cxn>
                </a:cxnLst>
                <a:rect l="l" t="t" r="r" b="b"/>
                <a:pathLst>
                  <a:path w="317439" h="556260">
                    <a:moveTo>
                      <a:pt x="301977" y="556260"/>
                    </a:moveTo>
                    <a:cubicBezTo>
                      <a:pt x="312772" y="450215"/>
                      <a:pt x="334283" y="371811"/>
                      <a:pt x="293881" y="307634"/>
                    </a:cubicBezTo>
                    <a:cubicBezTo>
                      <a:pt x="253479" y="243457"/>
                      <a:pt x="107747" y="222472"/>
                      <a:pt x="59566" y="171200"/>
                    </a:cubicBezTo>
                    <a:cubicBezTo>
                      <a:pt x="11385" y="119928"/>
                      <a:pt x="-10443" y="52070"/>
                      <a:pt x="4797" y="0"/>
                    </a:cubicBezTo>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Freihandform 27"/>
              <p:cNvSpPr/>
              <p:nvPr/>
            </p:nvSpPr>
            <p:spPr>
              <a:xfrm rot="18449316">
                <a:off x="3578111" y="4451267"/>
                <a:ext cx="92273" cy="161874"/>
              </a:xfrm>
              <a:custGeom>
                <a:avLst/>
                <a:gdLst>
                  <a:gd name="connsiteX0" fmla="*/ 300229 w 310507"/>
                  <a:gd name="connsiteY0" fmla="*/ 556260 h 556260"/>
                  <a:gd name="connsiteX1" fmla="*/ 284989 w 310507"/>
                  <a:gd name="connsiteY1" fmla="*/ 281940 h 556260"/>
                  <a:gd name="connsiteX2" fmla="*/ 79249 w 310507"/>
                  <a:gd name="connsiteY2" fmla="*/ 182880 h 556260"/>
                  <a:gd name="connsiteX3" fmla="*/ 3049 w 310507"/>
                  <a:gd name="connsiteY3" fmla="*/ 0 h 556260"/>
                  <a:gd name="connsiteX0" fmla="*/ 303334 w 313612"/>
                  <a:gd name="connsiteY0" fmla="*/ 556260 h 556260"/>
                  <a:gd name="connsiteX1" fmla="*/ 288094 w 313612"/>
                  <a:gd name="connsiteY1" fmla="*/ 281940 h 556260"/>
                  <a:gd name="connsiteX2" fmla="*/ 82354 w 313612"/>
                  <a:gd name="connsiteY2" fmla="*/ 182880 h 556260"/>
                  <a:gd name="connsiteX3" fmla="*/ 6154 w 313612"/>
                  <a:gd name="connsiteY3" fmla="*/ 0 h 556260"/>
                  <a:gd name="connsiteX0" fmla="*/ 300289 w 314283"/>
                  <a:gd name="connsiteY0" fmla="*/ 556260 h 556260"/>
                  <a:gd name="connsiteX1" fmla="*/ 292193 w 314283"/>
                  <a:gd name="connsiteY1" fmla="*/ 291283 h 556260"/>
                  <a:gd name="connsiteX2" fmla="*/ 79309 w 314283"/>
                  <a:gd name="connsiteY2" fmla="*/ 182880 h 556260"/>
                  <a:gd name="connsiteX3" fmla="*/ 3109 w 314283"/>
                  <a:gd name="connsiteY3" fmla="*/ 0 h 556260"/>
                  <a:gd name="connsiteX0" fmla="*/ 300289 w 327443"/>
                  <a:gd name="connsiteY0" fmla="*/ 556260 h 556260"/>
                  <a:gd name="connsiteX1" fmla="*/ 292193 w 327443"/>
                  <a:gd name="connsiteY1" fmla="*/ 291283 h 556260"/>
                  <a:gd name="connsiteX2" fmla="*/ 79309 w 327443"/>
                  <a:gd name="connsiteY2" fmla="*/ 182880 h 556260"/>
                  <a:gd name="connsiteX3" fmla="*/ 3109 w 327443"/>
                  <a:gd name="connsiteY3" fmla="*/ 0 h 556260"/>
                  <a:gd name="connsiteX0" fmla="*/ 303868 w 331022"/>
                  <a:gd name="connsiteY0" fmla="*/ 556260 h 556260"/>
                  <a:gd name="connsiteX1" fmla="*/ 295772 w 331022"/>
                  <a:gd name="connsiteY1" fmla="*/ 291283 h 556260"/>
                  <a:gd name="connsiteX2" fmla="*/ 82888 w 331022"/>
                  <a:gd name="connsiteY2" fmla="*/ 182880 h 556260"/>
                  <a:gd name="connsiteX3" fmla="*/ 6688 w 331022"/>
                  <a:gd name="connsiteY3" fmla="*/ 0 h 556260"/>
                  <a:gd name="connsiteX0" fmla="*/ 309338 w 324800"/>
                  <a:gd name="connsiteY0" fmla="*/ 556260 h 556260"/>
                  <a:gd name="connsiteX1" fmla="*/ 301242 w 324800"/>
                  <a:gd name="connsiteY1" fmla="*/ 291283 h 556260"/>
                  <a:gd name="connsiteX2" fmla="*/ 66927 w 324800"/>
                  <a:gd name="connsiteY2" fmla="*/ 171200 h 556260"/>
                  <a:gd name="connsiteX3" fmla="*/ 12158 w 324800"/>
                  <a:gd name="connsiteY3" fmla="*/ 0 h 556260"/>
                  <a:gd name="connsiteX0" fmla="*/ 301977 w 317439"/>
                  <a:gd name="connsiteY0" fmla="*/ 556260 h 556260"/>
                  <a:gd name="connsiteX1" fmla="*/ 293881 w 317439"/>
                  <a:gd name="connsiteY1" fmla="*/ 307634 h 556260"/>
                  <a:gd name="connsiteX2" fmla="*/ 59566 w 317439"/>
                  <a:gd name="connsiteY2" fmla="*/ 171200 h 556260"/>
                  <a:gd name="connsiteX3" fmla="*/ 4797 w 317439"/>
                  <a:gd name="connsiteY3" fmla="*/ 0 h 556260"/>
                </a:gdLst>
                <a:ahLst/>
                <a:cxnLst>
                  <a:cxn ang="0">
                    <a:pos x="connsiteX0" y="connsiteY0"/>
                  </a:cxn>
                  <a:cxn ang="0">
                    <a:pos x="connsiteX1" y="connsiteY1"/>
                  </a:cxn>
                  <a:cxn ang="0">
                    <a:pos x="connsiteX2" y="connsiteY2"/>
                  </a:cxn>
                  <a:cxn ang="0">
                    <a:pos x="connsiteX3" y="connsiteY3"/>
                  </a:cxn>
                </a:cxnLst>
                <a:rect l="l" t="t" r="r" b="b"/>
                <a:pathLst>
                  <a:path w="317439" h="556260">
                    <a:moveTo>
                      <a:pt x="301977" y="556260"/>
                    </a:moveTo>
                    <a:cubicBezTo>
                      <a:pt x="312772" y="450215"/>
                      <a:pt x="334283" y="371811"/>
                      <a:pt x="293881" y="307634"/>
                    </a:cubicBezTo>
                    <a:cubicBezTo>
                      <a:pt x="253479" y="243457"/>
                      <a:pt x="107747" y="222472"/>
                      <a:pt x="59566" y="171200"/>
                    </a:cubicBezTo>
                    <a:cubicBezTo>
                      <a:pt x="11385" y="119928"/>
                      <a:pt x="-10443" y="52070"/>
                      <a:pt x="4797" y="0"/>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Ellipse 28"/>
              <p:cNvSpPr/>
              <p:nvPr/>
            </p:nvSpPr>
            <p:spPr>
              <a:xfrm rot="18449316">
                <a:off x="3737126" y="4471687"/>
                <a:ext cx="272105" cy="397692"/>
              </a:xfrm>
              <a:prstGeom prst="ellipse">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0" name="Ellipse 2"/>
              <p:cNvSpPr/>
              <p:nvPr/>
            </p:nvSpPr>
            <p:spPr>
              <a:xfrm rot="18449316">
                <a:off x="3740161" y="4474428"/>
                <a:ext cx="126621" cy="125948"/>
              </a:xfrm>
              <a:custGeom>
                <a:avLst/>
                <a:gdLst>
                  <a:gd name="connsiteX0" fmla="*/ 0 w 936104"/>
                  <a:gd name="connsiteY0" fmla="*/ 684076 h 1368152"/>
                  <a:gd name="connsiteX1" fmla="*/ 468052 w 936104"/>
                  <a:gd name="connsiteY1" fmla="*/ 0 h 1368152"/>
                  <a:gd name="connsiteX2" fmla="*/ 936104 w 936104"/>
                  <a:gd name="connsiteY2" fmla="*/ 684076 h 1368152"/>
                  <a:gd name="connsiteX3" fmla="*/ 468052 w 936104"/>
                  <a:gd name="connsiteY3" fmla="*/ 1368152 h 1368152"/>
                  <a:gd name="connsiteX4" fmla="*/ 0 w 936104"/>
                  <a:gd name="connsiteY4" fmla="*/ 684076 h 1368152"/>
                  <a:gd name="connsiteX0" fmla="*/ 0 w 978371"/>
                  <a:gd name="connsiteY0" fmla="*/ 687477 h 1371553"/>
                  <a:gd name="connsiteX1" fmla="*/ 468052 w 978371"/>
                  <a:gd name="connsiteY1" fmla="*/ 3401 h 1371553"/>
                  <a:gd name="connsiteX2" fmla="*/ 903317 w 978371"/>
                  <a:gd name="connsiteY2" fmla="*/ 435098 h 1371553"/>
                  <a:gd name="connsiteX3" fmla="*/ 936104 w 978371"/>
                  <a:gd name="connsiteY3" fmla="*/ 687477 h 1371553"/>
                  <a:gd name="connsiteX4" fmla="*/ 468052 w 978371"/>
                  <a:gd name="connsiteY4" fmla="*/ 1371553 h 1371553"/>
                  <a:gd name="connsiteX5" fmla="*/ 0 w 978371"/>
                  <a:gd name="connsiteY5" fmla="*/ 687477 h 1371553"/>
                  <a:gd name="connsiteX0" fmla="*/ 0 w 967002"/>
                  <a:gd name="connsiteY0" fmla="*/ 687477 h 1371553"/>
                  <a:gd name="connsiteX1" fmla="*/ 468052 w 967002"/>
                  <a:gd name="connsiteY1" fmla="*/ 3401 h 1371553"/>
                  <a:gd name="connsiteX2" fmla="*/ 903317 w 967002"/>
                  <a:gd name="connsiteY2" fmla="*/ 435098 h 1371553"/>
                  <a:gd name="connsiteX3" fmla="*/ 936104 w 967002"/>
                  <a:gd name="connsiteY3" fmla="*/ 687477 h 1371553"/>
                  <a:gd name="connsiteX4" fmla="*/ 468052 w 967002"/>
                  <a:gd name="connsiteY4" fmla="*/ 1371553 h 1371553"/>
                  <a:gd name="connsiteX5" fmla="*/ 0 w 967002"/>
                  <a:gd name="connsiteY5" fmla="*/ 687477 h 1371553"/>
                  <a:gd name="connsiteX0" fmla="*/ 0 w 967002"/>
                  <a:gd name="connsiteY0" fmla="*/ 688298 h 1372374"/>
                  <a:gd name="connsiteX1" fmla="*/ 468052 w 967002"/>
                  <a:gd name="connsiteY1" fmla="*/ 4222 h 1372374"/>
                  <a:gd name="connsiteX2" fmla="*/ 903317 w 967002"/>
                  <a:gd name="connsiteY2" fmla="*/ 435919 h 1372374"/>
                  <a:gd name="connsiteX3" fmla="*/ 936104 w 967002"/>
                  <a:gd name="connsiteY3" fmla="*/ 688298 h 1372374"/>
                  <a:gd name="connsiteX4" fmla="*/ 468052 w 967002"/>
                  <a:gd name="connsiteY4" fmla="*/ 1372374 h 1372374"/>
                  <a:gd name="connsiteX5" fmla="*/ 0 w 967002"/>
                  <a:gd name="connsiteY5" fmla="*/ 688298 h 1372374"/>
                  <a:gd name="connsiteX0" fmla="*/ 0 w 956789"/>
                  <a:gd name="connsiteY0" fmla="*/ 688298 h 1372374"/>
                  <a:gd name="connsiteX1" fmla="*/ 468052 w 956789"/>
                  <a:gd name="connsiteY1" fmla="*/ 4222 h 1372374"/>
                  <a:gd name="connsiteX2" fmla="*/ 903317 w 956789"/>
                  <a:gd name="connsiteY2" fmla="*/ 435919 h 1372374"/>
                  <a:gd name="connsiteX3" fmla="*/ 936104 w 956789"/>
                  <a:gd name="connsiteY3" fmla="*/ 688298 h 1372374"/>
                  <a:gd name="connsiteX4" fmla="*/ 468052 w 956789"/>
                  <a:gd name="connsiteY4" fmla="*/ 1372374 h 1372374"/>
                  <a:gd name="connsiteX5" fmla="*/ 0 w 956789"/>
                  <a:gd name="connsiteY5" fmla="*/ 688298 h 1372374"/>
                  <a:gd name="connsiteX0" fmla="*/ 0 w 956789"/>
                  <a:gd name="connsiteY0" fmla="*/ 688236 h 1372312"/>
                  <a:gd name="connsiteX1" fmla="*/ 468052 w 956789"/>
                  <a:gd name="connsiteY1" fmla="*/ 4160 h 1372312"/>
                  <a:gd name="connsiteX2" fmla="*/ 903317 w 956789"/>
                  <a:gd name="connsiteY2" fmla="*/ 435857 h 1372312"/>
                  <a:gd name="connsiteX3" fmla="*/ 936104 w 956789"/>
                  <a:gd name="connsiteY3" fmla="*/ 688236 h 1372312"/>
                  <a:gd name="connsiteX4" fmla="*/ 468052 w 956789"/>
                  <a:gd name="connsiteY4" fmla="*/ 1372312 h 1372312"/>
                  <a:gd name="connsiteX5" fmla="*/ 0 w 956789"/>
                  <a:gd name="connsiteY5" fmla="*/ 688236 h 1372312"/>
                  <a:gd name="connsiteX0" fmla="*/ 0 w 956789"/>
                  <a:gd name="connsiteY0" fmla="*/ 687817 h 1371893"/>
                  <a:gd name="connsiteX1" fmla="*/ 468052 w 956789"/>
                  <a:gd name="connsiteY1" fmla="*/ 3741 h 1371893"/>
                  <a:gd name="connsiteX2" fmla="*/ 903317 w 956789"/>
                  <a:gd name="connsiteY2" fmla="*/ 435438 h 1371893"/>
                  <a:gd name="connsiteX3" fmla="*/ 936104 w 956789"/>
                  <a:gd name="connsiteY3" fmla="*/ 687817 h 1371893"/>
                  <a:gd name="connsiteX4" fmla="*/ 468052 w 956789"/>
                  <a:gd name="connsiteY4" fmla="*/ 1371893 h 1371893"/>
                  <a:gd name="connsiteX5" fmla="*/ 0 w 956789"/>
                  <a:gd name="connsiteY5" fmla="*/ 687817 h 1371893"/>
                  <a:gd name="connsiteX0" fmla="*/ 0 w 956789"/>
                  <a:gd name="connsiteY0" fmla="*/ 687817 h 723535"/>
                  <a:gd name="connsiteX1" fmla="*/ 468052 w 956789"/>
                  <a:gd name="connsiteY1" fmla="*/ 3741 h 723535"/>
                  <a:gd name="connsiteX2" fmla="*/ 903317 w 956789"/>
                  <a:gd name="connsiteY2" fmla="*/ 435438 h 723535"/>
                  <a:gd name="connsiteX3" fmla="*/ 936104 w 956789"/>
                  <a:gd name="connsiteY3" fmla="*/ 687817 h 723535"/>
                  <a:gd name="connsiteX4" fmla="*/ 468052 w 956789"/>
                  <a:gd name="connsiteY4" fmla="*/ 437933 h 723535"/>
                  <a:gd name="connsiteX5" fmla="*/ 0 w 956789"/>
                  <a:gd name="connsiteY5" fmla="*/ 687817 h 723535"/>
                  <a:gd name="connsiteX0" fmla="*/ 0 w 903317"/>
                  <a:gd name="connsiteY0" fmla="*/ 687817 h 699695"/>
                  <a:gd name="connsiteX1" fmla="*/ 468052 w 903317"/>
                  <a:gd name="connsiteY1" fmla="*/ 3741 h 699695"/>
                  <a:gd name="connsiteX2" fmla="*/ 903317 w 903317"/>
                  <a:gd name="connsiteY2" fmla="*/ 435438 h 699695"/>
                  <a:gd name="connsiteX3" fmla="*/ 468052 w 903317"/>
                  <a:gd name="connsiteY3" fmla="*/ 437933 h 699695"/>
                  <a:gd name="connsiteX4" fmla="*/ 0 w 903317"/>
                  <a:gd name="connsiteY4" fmla="*/ 687817 h 699695"/>
                  <a:gd name="connsiteX0" fmla="*/ 0 w 903317"/>
                  <a:gd name="connsiteY0" fmla="*/ 687817 h 699695"/>
                  <a:gd name="connsiteX1" fmla="*/ 468052 w 903317"/>
                  <a:gd name="connsiteY1" fmla="*/ 3741 h 699695"/>
                  <a:gd name="connsiteX2" fmla="*/ 903317 w 903317"/>
                  <a:gd name="connsiteY2" fmla="*/ 435438 h 699695"/>
                  <a:gd name="connsiteX3" fmla="*/ 468052 w 903317"/>
                  <a:gd name="connsiteY3" fmla="*/ 437933 h 699695"/>
                  <a:gd name="connsiteX4" fmla="*/ 0 w 903317"/>
                  <a:gd name="connsiteY4" fmla="*/ 687817 h 699695"/>
                  <a:gd name="connsiteX0" fmla="*/ 54408 w 489673"/>
                  <a:gd name="connsiteY0" fmla="*/ 437933 h 469592"/>
                  <a:gd name="connsiteX1" fmla="*/ 54408 w 489673"/>
                  <a:gd name="connsiteY1" fmla="*/ 3741 h 469592"/>
                  <a:gd name="connsiteX2" fmla="*/ 489673 w 489673"/>
                  <a:gd name="connsiteY2" fmla="*/ 435438 h 469592"/>
                  <a:gd name="connsiteX3" fmla="*/ 54408 w 489673"/>
                  <a:gd name="connsiteY3" fmla="*/ 437933 h 469592"/>
                  <a:gd name="connsiteX0" fmla="*/ 32065 w 467330"/>
                  <a:gd name="connsiteY0" fmla="*/ 446305 h 477964"/>
                  <a:gd name="connsiteX1" fmla="*/ 32065 w 467330"/>
                  <a:gd name="connsiteY1" fmla="*/ 12113 h 477964"/>
                  <a:gd name="connsiteX2" fmla="*/ 467330 w 467330"/>
                  <a:gd name="connsiteY2" fmla="*/ 443810 h 477964"/>
                  <a:gd name="connsiteX3" fmla="*/ 32065 w 467330"/>
                  <a:gd name="connsiteY3" fmla="*/ 446305 h 477964"/>
                  <a:gd name="connsiteX0" fmla="*/ 92426 w 527691"/>
                  <a:gd name="connsiteY0" fmla="*/ 435518 h 467177"/>
                  <a:gd name="connsiteX1" fmla="*/ 92426 w 527691"/>
                  <a:gd name="connsiteY1" fmla="*/ 1326 h 467177"/>
                  <a:gd name="connsiteX2" fmla="*/ 527691 w 527691"/>
                  <a:gd name="connsiteY2" fmla="*/ 433023 h 467177"/>
                  <a:gd name="connsiteX3" fmla="*/ 92426 w 527691"/>
                  <a:gd name="connsiteY3" fmla="*/ 435518 h 467177"/>
                  <a:gd name="connsiteX0" fmla="*/ 92426 w 527691"/>
                  <a:gd name="connsiteY0" fmla="*/ 435518 h 467177"/>
                  <a:gd name="connsiteX1" fmla="*/ 92426 w 527691"/>
                  <a:gd name="connsiteY1" fmla="*/ 1326 h 467177"/>
                  <a:gd name="connsiteX2" fmla="*/ 527691 w 527691"/>
                  <a:gd name="connsiteY2" fmla="*/ 433023 h 467177"/>
                  <a:gd name="connsiteX3" fmla="*/ 92426 w 527691"/>
                  <a:gd name="connsiteY3" fmla="*/ 435518 h 467177"/>
                  <a:gd name="connsiteX0" fmla="*/ 32611 w 467876"/>
                  <a:gd name="connsiteY0" fmla="*/ 435518 h 467177"/>
                  <a:gd name="connsiteX1" fmla="*/ 32611 w 467876"/>
                  <a:gd name="connsiteY1" fmla="*/ 1326 h 467177"/>
                  <a:gd name="connsiteX2" fmla="*/ 467876 w 467876"/>
                  <a:gd name="connsiteY2" fmla="*/ 433023 h 467177"/>
                  <a:gd name="connsiteX3" fmla="*/ 32611 w 467876"/>
                  <a:gd name="connsiteY3" fmla="*/ 435518 h 467177"/>
                  <a:gd name="connsiteX0" fmla="*/ 37837 w 455987"/>
                  <a:gd name="connsiteY0" fmla="*/ 435518 h 467177"/>
                  <a:gd name="connsiteX1" fmla="*/ 20722 w 455987"/>
                  <a:gd name="connsiteY1" fmla="*/ 1326 h 467177"/>
                  <a:gd name="connsiteX2" fmla="*/ 455987 w 455987"/>
                  <a:gd name="connsiteY2" fmla="*/ 433023 h 467177"/>
                  <a:gd name="connsiteX3" fmla="*/ 37837 w 455987"/>
                  <a:gd name="connsiteY3" fmla="*/ 435518 h 467177"/>
                  <a:gd name="connsiteX0" fmla="*/ 36185 w 459225"/>
                  <a:gd name="connsiteY0" fmla="*/ 433073 h 465364"/>
                  <a:gd name="connsiteX1" fmla="*/ 23960 w 459225"/>
                  <a:gd name="connsiteY1" fmla="*/ 1326 h 465364"/>
                  <a:gd name="connsiteX2" fmla="*/ 459225 w 459225"/>
                  <a:gd name="connsiteY2" fmla="*/ 433023 h 465364"/>
                  <a:gd name="connsiteX3" fmla="*/ 36185 w 459225"/>
                  <a:gd name="connsiteY3" fmla="*/ 433073 h 465364"/>
                  <a:gd name="connsiteX0" fmla="*/ 36185 w 459225"/>
                  <a:gd name="connsiteY0" fmla="*/ 433073 h 465364"/>
                  <a:gd name="connsiteX1" fmla="*/ 23960 w 459225"/>
                  <a:gd name="connsiteY1" fmla="*/ 1326 h 465364"/>
                  <a:gd name="connsiteX2" fmla="*/ 459225 w 459225"/>
                  <a:gd name="connsiteY2" fmla="*/ 433023 h 465364"/>
                  <a:gd name="connsiteX3" fmla="*/ 36185 w 459225"/>
                  <a:gd name="connsiteY3" fmla="*/ 433073 h 465364"/>
                  <a:gd name="connsiteX0" fmla="*/ 12354 w 435394"/>
                  <a:gd name="connsiteY0" fmla="*/ 433073 h 465364"/>
                  <a:gd name="connsiteX1" fmla="*/ 129 w 435394"/>
                  <a:gd name="connsiteY1" fmla="*/ 1326 h 465364"/>
                  <a:gd name="connsiteX2" fmla="*/ 435394 w 435394"/>
                  <a:gd name="connsiteY2" fmla="*/ 433023 h 465364"/>
                  <a:gd name="connsiteX3" fmla="*/ 12354 w 435394"/>
                  <a:gd name="connsiteY3" fmla="*/ 433073 h 465364"/>
                  <a:gd name="connsiteX0" fmla="*/ 2784 w 435604"/>
                  <a:gd name="connsiteY0" fmla="*/ 430628 h 463576"/>
                  <a:gd name="connsiteX1" fmla="*/ 339 w 435604"/>
                  <a:gd name="connsiteY1" fmla="*/ 1326 h 463576"/>
                  <a:gd name="connsiteX2" fmla="*/ 435604 w 435604"/>
                  <a:gd name="connsiteY2" fmla="*/ 433023 h 463576"/>
                  <a:gd name="connsiteX3" fmla="*/ 2784 w 435604"/>
                  <a:gd name="connsiteY3" fmla="*/ 430628 h 463576"/>
                  <a:gd name="connsiteX0" fmla="*/ 2784 w 435604"/>
                  <a:gd name="connsiteY0" fmla="*/ 430628 h 433023"/>
                  <a:gd name="connsiteX1" fmla="*/ 339 w 435604"/>
                  <a:gd name="connsiteY1" fmla="*/ 1326 h 433023"/>
                  <a:gd name="connsiteX2" fmla="*/ 435604 w 435604"/>
                  <a:gd name="connsiteY2" fmla="*/ 433023 h 433023"/>
                  <a:gd name="connsiteX3" fmla="*/ 2784 w 435604"/>
                  <a:gd name="connsiteY3" fmla="*/ 430628 h 433023"/>
                  <a:gd name="connsiteX0" fmla="*/ 2784 w 435604"/>
                  <a:gd name="connsiteY0" fmla="*/ 430894 h 433289"/>
                  <a:gd name="connsiteX1" fmla="*/ 339 w 435604"/>
                  <a:gd name="connsiteY1" fmla="*/ 1592 h 433289"/>
                  <a:gd name="connsiteX2" fmla="*/ 435604 w 435604"/>
                  <a:gd name="connsiteY2" fmla="*/ 433289 h 433289"/>
                  <a:gd name="connsiteX3" fmla="*/ 2784 w 435604"/>
                  <a:gd name="connsiteY3" fmla="*/ 430894 h 433289"/>
                </a:gdLst>
                <a:ahLst/>
                <a:cxnLst>
                  <a:cxn ang="0">
                    <a:pos x="connsiteX0" y="connsiteY0"/>
                  </a:cxn>
                  <a:cxn ang="0">
                    <a:pos x="connsiteX1" y="connsiteY1"/>
                  </a:cxn>
                  <a:cxn ang="0">
                    <a:pos x="connsiteX2" y="connsiteY2"/>
                  </a:cxn>
                  <a:cxn ang="0">
                    <a:pos x="connsiteX3" y="connsiteY3"/>
                  </a:cxn>
                </a:cxnLst>
                <a:rect l="l" t="t" r="r" b="b"/>
                <a:pathLst>
                  <a:path w="435604" h="433289">
                    <a:moveTo>
                      <a:pt x="2784" y="430894"/>
                    </a:moveTo>
                    <a:cubicBezTo>
                      <a:pt x="3588" y="268483"/>
                      <a:pt x="-1304" y="402975"/>
                      <a:pt x="339" y="1592"/>
                    </a:cubicBezTo>
                    <a:cubicBezTo>
                      <a:pt x="165791" y="-20828"/>
                      <a:pt x="389378" y="197030"/>
                      <a:pt x="435604" y="433289"/>
                    </a:cubicBezTo>
                    <a:lnTo>
                      <a:pt x="2784" y="430894"/>
                    </a:lnTo>
                    <a:close/>
                  </a:path>
                </a:pathLst>
              </a:cu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1" name="Bogen 30"/>
              <p:cNvSpPr/>
              <p:nvPr/>
            </p:nvSpPr>
            <p:spPr>
              <a:xfrm rot="18449316">
                <a:off x="3742539" y="4545653"/>
                <a:ext cx="269491" cy="313979"/>
              </a:xfrm>
              <a:prstGeom prst="arc">
                <a:avLst>
                  <a:gd name="adj1" fmla="val 603862"/>
                  <a:gd name="adj2" fmla="val 4415887"/>
                </a:avLst>
              </a:prstGeom>
              <a:ln w="31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2" name="Ellipse 2"/>
              <p:cNvSpPr/>
              <p:nvPr/>
            </p:nvSpPr>
            <p:spPr>
              <a:xfrm rot="18449316" flipH="1">
                <a:off x="3663340" y="4575473"/>
                <a:ext cx="126424" cy="125948"/>
              </a:xfrm>
              <a:custGeom>
                <a:avLst/>
                <a:gdLst>
                  <a:gd name="connsiteX0" fmla="*/ 0 w 936104"/>
                  <a:gd name="connsiteY0" fmla="*/ 684076 h 1368152"/>
                  <a:gd name="connsiteX1" fmla="*/ 468052 w 936104"/>
                  <a:gd name="connsiteY1" fmla="*/ 0 h 1368152"/>
                  <a:gd name="connsiteX2" fmla="*/ 936104 w 936104"/>
                  <a:gd name="connsiteY2" fmla="*/ 684076 h 1368152"/>
                  <a:gd name="connsiteX3" fmla="*/ 468052 w 936104"/>
                  <a:gd name="connsiteY3" fmla="*/ 1368152 h 1368152"/>
                  <a:gd name="connsiteX4" fmla="*/ 0 w 936104"/>
                  <a:gd name="connsiteY4" fmla="*/ 684076 h 1368152"/>
                  <a:gd name="connsiteX0" fmla="*/ 0 w 978371"/>
                  <a:gd name="connsiteY0" fmla="*/ 687477 h 1371553"/>
                  <a:gd name="connsiteX1" fmla="*/ 468052 w 978371"/>
                  <a:gd name="connsiteY1" fmla="*/ 3401 h 1371553"/>
                  <a:gd name="connsiteX2" fmla="*/ 903317 w 978371"/>
                  <a:gd name="connsiteY2" fmla="*/ 435098 h 1371553"/>
                  <a:gd name="connsiteX3" fmla="*/ 936104 w 978371"/>
                  <a:gd name="connsiteY3" fmla="*/ 687477 h 1371553"/>
                  <a:gd name="connsiteX4" fmla="*/ 468052 w 978371"/>
                  <a:gd name="connsiteY4" fmla="*/ 1371553 h 1371553"/>
                  <a:gd name="connsiteX5" fmla="*/ 0 w 978371"/>
                  <a:gd name="connsiteY5" fmla="*/ 687477 h 1371553"/>
                  <a:gd name="connsiteX0" fmla="*/ 0 w 967002"/>
                  <a:gd name="connsiteY0" fmla="*/ 687477 h 1371553"/>
                  <a:gd name="connsiteX1" fmla="*/ 468052 w 967002"/>
                  <a:gd name="connsiteY1" fmla="*/ 3401 h 1371553"/>
                  <a:gd name="connsiteX2" fmla="*/ 903317 w 967002"/>
                  <a:gd name="connsiteY2" fmla="*/ 435098 h 1371553"/>
                  <a:gd name="connsiteX3" fmla="*/ 936104 w 967002"/>
                  <a:gd name="connsiteY3" fmla="*/ 687477 h 1371553"/>
                  <a:gd name="connsiteX4" fmla="*/ 468052 w 967002"/>
                  <a:gd name="connsiteY4" fmla="*/ 1371553 h 1371553"/>
                  <a:gd name="connsiteX5" fmla="*/ 0 w 967002"/>
                  <a:gd name="connsiteY5" fmla="*/ 687477 h 1371553"/>
                  <a:gd name="connsiteX0" fmla="*/ 0 w 967002"/>
                  <a:gd name="connsiteY0" fmla="*/ 688298 h 1372374"/>
                  <a:gd name="connsiteX1" fmla="*/ 468052 w 967002"/>
                  <a:gd name="connsiteY1" fmla="*/ 4222 h 1372374"/>
                  <a:gd name="connsiteX2" fmla="*/ 903317 w 967002"/>
                  <a:gd name="connsiteY2" fmla="*/ 435919 h 1372374"/>
                  <a:gd name="connsiteX3" fmla="*/ 936104 w 967002"/>
                  <a:gd name="connsiteY3" fmla="*/ 688298 h 1372374"/>
                  <a:gd name="connsiteX4" fmla="*/ 468052 w 967002"/>
                  <a:gd name="connsiteY4" fmla="*/ 1372374 h 1372374"/>
                  <a:gd name="connsiteX5" fmla="*/ 0 w 967002"/>
                  <a:gd name="connsiteY5" fmla="*/ 688298 h 1372374"/>
                  <a:gd name="connsiteX0" fmla="*/ 0 w 956789"/>
                  <a:gd name="connsiteY0" fmla="*/ 688298 h 1372374"/>
                  <a:gd name="connsiteX1" fmla="*/ 468052 w 956789"/>
                  <a:gd name="connsiteY1" fmla="*/ 4222 h 1372374"/>
                  <a:gd name="connsiteX2" fmla="*/ 903317 w 956789"/>
                  <a:gd name="connsiteY2" fmla="*/ 435919 h 1372374"/>
                  <a:gd name="connsiteX3" fmla="*/ 936104 w 956789"/>
                  <a:gd name="connsiteY3" fmla="*/ 688298 h 1372374"/>
                  <a:gd name="connsiteX4" fmla="*/ 468052 w 956789"/>
                  <a:gd name="connsiteY4" fmla="*/ 1372374 h 1372374"/>
                  <a:gd name="connsiteX5" fmla="*/ 0 w 956789"/>
                  <a:gd name="connsiteY5" fmla="*/ 688298 h 1372374"/>
                  <a:gd name="connsiteX0" fmla="*/ 0 w 956789"/>
                  <a:gd name="connsiteY0" fmla="*/ 688236 h 1372312"/>
                  <a:gd name="connsiteX1" fmla="*/ 468052 w 956789"/>
                  <a:gd name="connsiteY1" fmla="*/ 4160 h 1372312"/>
                  <a:gd name="connsiteX2" fmla="*/ 903317 w 956789"/>
                  <a:gd name="connsiteY2" fmla="*/ 435857 h 1372312"/>
                  <a:gd name="connsiteX3" fmla="*/ 936104 w 956789"/>
                  <a:gd name="connsiteY3" fmla="*/ 688236 h 1372312"/>
                  <a:gd name="connsiteX4" fmla="*/ 468052 w 956789"/>
                  <a:gd name="connsiteY4" fmla="*/ 1372312 h 1372312"/>
                  <a:gd name="connsiteX5" fmla="*/ 0 w 956789"/>
                  <a:gd name="connsiteY5" fmla="*/ 688236 h 1372312"/>
                  <a:gd name="connsiteX0" fmla="*/ 0 w 956789"/>
                  <a:gd name="connsiteY0" fmla="*/ 687817 h 1371893"/>
                  <a:gd name="connsiteX1" fmla="*/ 468052 w 956789"/>
                  <a:gd name="connsiteY1" fmla="*/ 3741 h 1371893"/>
                  <a:gd name="connsiteX2" fmla="*/ 903317 w 956789"/>
                  <a:gd name="connsiteY2" fmla="*/ 435438 h 1371893"/>
                  <a:gd name="connsiteX3" fmla="*/ 936104 w 956789"/>
                  <a:gd name="connsiteY3" fmla="*/ 687817 h 1371893"/>
                  <a:gd name="connsiteX4" fmla="*/ 468052 w 956789"/>
                  <a:gd name="connsiteY4" fmla="*/ 1371893 h 1371893"/>
                  <a:gd name="connsiteX5" fmla="*/ 0 w 956789"/>
                  <a:gd name="connsiteY5" fmla="*/ 687817 h 1371893"/>
                  <a:gd name="connsiteX0" fmla="*/ 0 w 956789"/>
                  <a:gd name="connsiteY0" fmla="*/ 687817 h 723535"/>
                  <a:gd name="connsiteX1" fmla="*/ 468052 w 956789"/>
                  <a:gd name="connsiteY1" fmla="*/ 3741 h 723535"/>
                  <a:gd name="connsiteX2" fmla="*/ 903317 w 956789"/>
                  <a:gd name="connsiteY2" fmla="*/ 435438 h 723535"/>
                  <a:gd name="connsiteX3" fmla="*/ 936104 w 956789"/>
                  <a:gd name="connsiteY3" fmla="*/ 687817 h 723535"/>
                  <a:gd name="connsiteX4" fmla="*/ 468052 w 956789"/>
                  <a:gd name="connsiteY4" fmla="*/ 437933 h 723535"/>
                  <a:gd name="connsiteX5" fmla="*/ 0 w 956789"/>
                  <a:gd name="connsiteY5" fmla="*/ 687817 h 723535"/>
                  <a:gd name="connsiteX0" fmla="*/ 0 w 903317"/>
                  <a:gd name="connsiteY0" fmla="*/ 687817 h 699695"/>
                  <a:gd name="connsiteX1" fmla="*/ 468052 w 903317"/>
                  <a:gd name="connsiteY1" fmla="*/ 3741 h 699695"/>
                  <a:gd name="connsiteX2" fmla="*/ 903317 w 903317"/>
                  <a:gd name="connsiteY2" fmla="*/ 435438 h 699695"/>
                  <a:gd name="connsiteX3" fmla="*/ 468052 w 903317"/>
                  <a:gd name="connsiteY3" fmla="*/ 437933 h 699695"/>
                  <a:gd name="connsiteX4" fmla="*/ 0 w 903317"/>
                  <a:gd name="connsiteY4" fmla="*/ 687817 h 699695"/>
                  <a:gd name="connsiteX0" fmla="*/ 0 w 903317"/>
                  <a:gd name="connsiteY0" fmla="*/ 687817 h 699695"/>
                  <a:gd name="connsiteX1" fmla="*/ 468052 w 903317"/>
                  <a:gd name="connsiteY1" fmla="*/ 3741 h 699695"/>
                  <a:gd name="connsiteX2" fmla="*/ 903317 w 903317"/>
                  <a:gd name="connsiteY2" fmla="*/ 435438 h 699695"/>
                  <a:gd name="connsiteX3" fmla="*/ 468052 w 903317"/>
                  <a:gd name="connsiteY3" fmla="*/ 437933 h 699695"/>
                  <a:gd name="connsiteX4" fmla="*/ 0 w 903317"/>
                  <a:gd name="connsiteY4" fmla="*/ 687817 h 699695"/>
                  <a:gd name="connsiteX0" fmla="*/ 54408 w 489673"/>
                  <a:gd name="connsiteY0" fmla="*/ 437933 h 469592"/>
                  <a:gd name="connsiteX1" fmla="*/ 54408 w 489673"/>
                  <a:gd name="connsiteY1" fmla="*/ 3741 h 469592"/>
                  <a:gd name="connsiteX2" fmla="*/ 489673 w 489673"/>
                  <a:gd name="connsiteY2" fmla="*/ 435438 h 469592"/>
                  <a:gd name="connsiteX3" fmla="*/ 54408 w 489673"/>
                  <a:gd name="connsiteY3" fmla="*/ 437933 h 469592"/>
                  <a:gd name="connsiteX0" fmla="*/ 32065 w 467330"/>
                  <a:gd name="connsiteY0" fmla="*/ 446305 h 477964"/>
                  <a:gd name="connsiteX1" fmla="*/ 32065 w 467330"/>
                  <a:gd name="connsiteY1" fmla="*/ 12113 h 477964"/>
                  <a:gd name="connsiteX2" fmla="*/ 467330 w 467330"/>
                  <a:gd name="connsiteY2" fmla="*/ 443810 h 477964"/>
                  <a:gd name="connsiteX3" fmla="*/ 32065 w 467330"/>
                  <a:gd name="connsiteY3" fmla="*/ 446305 h 477964"/>
                  <a:gd name="connsiteX0" fmla="*/ 92426 w 527691"/>
                  <a:gd name="connsiteY0" fmla="*/ 435518 h 467177"/>
                  <a:gd name="connsiteX1" fmla="*/ 92426 w 527691"/>
                  <a:gd name="connsiteY1" fmla="*/ 1326 h 467177"/>
                  <a:gd name="connsiteX2" fmla="*/ 527691 w 527691"/>
                  <a:gd name="connsiteY2" fmla="*/ 433023 h 467177"/>
                  <a:gd name="connsiteX3" fmla="*/ 92426 w 527691"/>
                  <a:gd name="connsiteY3" fmla="*/ 435518 h 467177"/>
                  <a:gd name="connsiteX0" fmla="*/ 92426 w 527691"/>
                  <a:gd name="connsiteY0" fmla="*/ 435518 h 467177"/>
                  <a:gd name="connsiteX1" fmla="*/ 92426 w 527691"/>
                  <a:gd name="connsiteY1" fmla="*/ 1326 h 467177"/>
                  <a:gd name="connsiteX2" fmla="*/ 527691 w 527691"/>
                  <a:gd name="connsiteY2" fmla="*/ 433023 h 467177"/>
                  <a:gd name="connsiteX3" fmla="*/ 92426 w 527691"/>
                  <a:gd name="connsiteY3" fmla="*/ 435518 h 467177"/>
                  <a:gd name="connsiteX0" fmla="*/ 32611 w 467876"/>
                  <a:gd name="connsiteY0" fmla="*/ 435518 h 467177"/>
                  <a:gd name="connsiteX1" fmla="*/ 32611 w 467876"/>
                  <a:gd name="connsiteY1" fmla="*/ 1326 h 467177"/>
                  <a:gd name="connsiteX2" fmla="*/ 467876 w 467876"/>
                  <a:gd name="connsiteY2" fmla="*/ 433023 h 467177"/>
                  <a:gd name="connsiteX3" fmla="*/ 32611 w 467876"/>
                  <a:gd name="connsiteY3" fmla="*/ 435518 h 467177"/>
                  <a:gd name="connsiteX0" fmla="*/ 37837 w 455987"/>
                  <a:gd name="connsiteY0" fmla="*/ 435518 h 467177"/>
                  <a:gd name="connsiteX1" fmla="*/ 20722 w 455987"/>
                  <a:gd name="connsiteY1" fmla="*/ 1326 h 467177"/>
                  <a:gd name="connsiteX2" fmla="*/ 455987 w 455987"/>
                  <a:gd name="connsiteY2" fmla="*/ 433023 h 467177"/>
                  <a:gd name="connsiteX3" fmla="*/ 37837 w 455987"/>
                  <a:gd name="connsiteY3" fmla="*/ 435518 h 467177"/>
                  <a:gd name="connsiteX0" fmla="*/ 36185 w 459225"/>
                  <a:gd name="connsiteY0" fmla="*/ 433073 h 465364"/>
                  <a:gd name="connsiteX1" fmla="*/ 23960 w 459225"/>
                  <a:gd name="connsiteY1" fmla="*/ 1326 h 465364"/>
                  <a:gd name="connsiteX2" fmla="*/ 459225 w 459225"/>
                  <a:gd name="connsiteY2" fmla="*/ 433023 h 465364"/>
                  <a:gd name="connsiteX3" fmla="*/ 36185 w 459225"/>
                  <a:gd name="connsiteY3" fmla="*/ 433073 h 465364"/>
                  <a:gd name="connsiteX0" fmla="*/ 36185 w 459225"/>
                  <a:gd name="connsiteY0" fmla="*/ 433073 h 465364"/>
                  <a:gd name="connsiteX1" fmla="*/ 23960 w 459225"/>
                  <a:gd name="connsiteY1" fmla="*/ 1326 h 465364"/>
                  <a:gd name="connsiteX2" fmla="*/ 459225 w 459225"/>
                  <a:gd name="connsiteY2" fmla="*/ 433023 h 465364"/>
                  <a:gd name="connsiteX3" fmla="*/ 36185 w 459225"/>
                  <a:gd name="connsiteY3" fmla="*/ 433073 h 465364"/>
                  <a:gd name="connsiteX0" fmla="*/ 12354 w 435394"/>
                  <a:gd name="connsiteY0" fmla="*/ 433073 h 465364"/>
                  <a:gd name="connsiteX1" fmla="*/ 129 w 435394"/>
                  <a:gd name="connsiteY1" fmla="*/ 1326 h 465364"/>
                  <a:gd name="connsiteX2" fmla="*/ 435394 w 435394"/>
                  <a:gd name="connsiteY2" fmla="*/ 433023 h 465364"/>
                  <a:gd name="connsiteX3" fmla="*/ 12354 w 435394"/>
                  <a:gd name="connsiteY3" fmla="*/ 433073 h 465364"/>
                  <a:gd name="connsiteX0" fmla="*/ 2784 w 435604"/>
                  <a:gd name="connsiteY0" fmla="*/ 430628 h 463576"/>
                  <a:gd name="connsiteX1" fmla="*/ 339 w 435604"/>
                  <a:gd name="connsiteY1" fmla="*/ 1326 h 463576"/>
                  <a:gd name="connsiteX2" fmla="*/ 435604 w 435604"/>
                  <a:gd name="connsiteY2" fmla="*/ 433023 h 463576"/>
                  <a:gd name="connsiteX3" fmla="*/ 2784 w 435604"/>
                  <a:gd name="connsiteY3" fmla="*/ 430628 h 463576"/>
                  <a:gd name="connsiteX0" fmla="*/ 2784 w 435604"/>
                  <a:gd name="connsiteY0" fmla="*/ 430628 h 433023"/>
                  <a:gd name="connsiteX1" fmla="*/ 339 w 435604"/>
                  <a:gd name="connsiteY1" fmla="*/ 1326 h 433023"/>
                  <a:gd name="connsiteX2" fmla="*/ 435604 w 435604"/>
                  <a:gd name="connsiteY2" fmla="*/ 433023 h 433023"/>
                  <a:gd name="connsiteX3" fmla="*/ 2784 w 435604"/>
                  <a:gd name="connsiteY3" fmla="*/ 430628 h 433023"/>
                  <a:gd name="connsiteX0" fmla="*/ 2784 w 435604"/>
                  <a:gd name="connsiteY0" fmla="*/ 430894 h 433289"/>
                  <a:gd name="connsiteX1" fmla="*/ 339 w 435604"/>
                  <a:gd name="connsiteY1" fmla="*/ 1592 h 433289"/>
                  <a:gd name="connsiteX2" fmla="*/ 435604 w 435604"/>
                  <a:gd name="connsiteY2" fmla="*/ 433289 h 433289"/>
                  <a:gd name="connsiteX3" fmla="*/ 2784 w 435604"/>
                  <a:gd name="connsiteY3" fmla="*/ 430894 h 433289"/>
                </a:gdLst>
                <a:ahLst/>
                <a:cxnLst>
                  <a:cxn ang="0">
                    <a:pos x="connsiteX0" y="connsiteY0"/>
                  </a:cxn>
                  <a:cxn ang="0">
                    <a:pos x="connsiteX1" y="connsiteY1"/>
                  </a:cxn>
                  <a:cxn ang="0">
                    <a:pos x="connsiteX2" y="connsiteY2"/>
                  </a:cxn>
                  <a:cxn ang="0">
                    <a:pos x="connsiteX3" y="connsiteY3"/>
                  </a:cxn>
                </a:cxnLst>
                <a:rect l="l" t="t" r="r" b="b"/>
                <a:pathLst>
                  <a:path w="435604" h="433289">
                    <a:moveTo>
                      <a:pt x="2784" y="430894"/>
                    </a:moveTo>
                    <a:cubicBezTo>
                      <a:pt x="3588" y="268483"/>
                      <a:pt x="-1304" y="402975"/>
                      <a:pt x="339" y="1592"/>
                    </a:cubicBezTo>
                    <a:cubicBezTo>
                      <a:pt x="165791" y="-20828"/>
                      <a:pt x="389378" y="197030"/>
                      <a:pt x="435604" y="433289"/>
                    </a:cubicBezTo>
                    <a:lnTo>
                      <a:pt x="2784" y="430894"/>
                    </a:lnTo>
                    <a:close/>
                  </a:path>
                </a:pathLst>
              </a:custGeom>
              <a:solidFill>
                <a:srgbClr val="EF0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3" name="Abgerundetes Rechteck 32"/>
              <p:cNvSpPr/>
              <p:nvPr/>
            </p:nvSpPr>
            <p:spPr>
              <a:xfrm rot="18449316">
                <a:off x="3796163" y="4567025"/>
                <a:ext cx="20931" cy="104928"/>
              </a:xfrm>
              <a:prstGeom prst="roundRect">
                <a:avLst>
                  <a:gd name="adj" fmla="val 33202"/>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6" name="Textfeld 25"/>
            <p:cNvSpPr txBox="1"/>
            <p:nvPr/>
          </p:nvSpPr>
          <p:spPr>
            <a:xfrm>
              <a:off x="5082540" y="2876452"/>
              <a:ext cx="284052" cy="307777"/>
            </a:xfrm>
            <a:prstGeom prst="rect">
              <a:avLst/>
            </a:prstGeom>
            <a:noFill/>
          </p:spPr>
          <p:txBody>
            <a:bodyPr wrap="none" rtlCol="0">
              <a:spAutoFit/>
            </a:bodyPr>
            <a:lstStyle/>
            <a:p>
              <a:r>
                <a:rPr lang="de-DE" sz="1400" dirty="0"/>
                <a:t>2</a:t>
              </a:r>
            </a:p>
          </p:txBody>
        </p:sp>
      </p:grpSp>
      <p:pic>
        <p:nvPicPr>
          <p:cNvPr id="34" name="Grafik 33"/>
          <p:cNvPicPr>
            <a:picLocks noChangeAspect="1"/>
          </p:cNvPicPr>
          <p:nvPr/>
        </p:nvPicPr>
        <p:blipFill>
          <a:blip r:embed="rId4"/>
          <a:stretch>
            <a:fillRect/>
          </a:stretch>
        </p:blipFill>
        <p:spPr>
          <a:xfrm>
            <a:off x="336546" y="5754919"/>
            <a:ext cx="540000" cy="540000"/>
          </a:xfrm>
          <a:prstGeom prst="rect">
            <a:avLst/>
          </a:prstGeom>
        </p:spPr>
      </p:pic>
      <p:pic>
        <p:nvPicPr>
          <p:cNvPr id="46" name="Grafik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3768" y="2529530"/>
            <a:ext cx="7698232" cy="4321673"/>
          </a:xfrm>
          <a:prstGeom prst="rect">
            <a:avLst/>
          </a:prstGeom>
        </p:spPr>
      </p:pic>
    </p:spTree>
    <p:extLst>
      <p:ext uri="{BB962C8B-B14F-4D97-AF65-F5344CB8AC3E}">
        <p14:creationId xmlns:p14="http://schemas.microsoft.com/office/powerpoint/2010/main" val="2600973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ildplatzhalter 10"/>
          <p:cNvSpPr>
            <a:spLocks noGrp="1"/>
          </p:cNvSpPr>
          <p:nvPr>
            <p:ph type="pic" sz="quarter" idx="16"/>
          </p:nvPr>
        </p:nvSpPr>
        <p:spPr/>
      </p:sp>
      <p:sp>
        <p:nvSpPr>
          <p:cNvPr id="10" name="Bildplatzhalter 9"/>
          <p:cNvSpPr>
            <a:spLocks noGrp="1"/>
          </p:cNvSpPr>
          <p:nvPr>
            <p:ph type="pic" sz="quarter" idx="14"/>
          </p:nvPr>
        </p:nvSpPr>
        <p:spPr/>
      </p:sp>
      <p:sp>
        <p:nvSpPr>
          <p:cNvPr id="6" name="Textplatzhalter 1"/>
          <p:cNvSpPr>
            <a:spLocks noGrp="1"/>
          </p:cNvSpPr>
          <p:nvPr>
            <p:ph type="body" sz="quarter" idx="15"/>
          </p:nvPr>
        </p:nvSpPr>
        <p:spPr/>
        <p:txBody>
          <a:bodyPr/>
          <a:lstStyle/>
          <a:p>
            <a:r>
              <a:rPr lang="en-US" noProof="0" dirty="0"/>
              <a:t>Create a new project via the start page or the New Project icon.</a:t>
            </a:r>
          </a:p>
          <a:p>
            <a:endParaRPr lang="en-US" noProof="0" dirty="0"/>
          </a:p>
          <a:p>
            <a:r>
              <a:rPr lang="en-US" noProof="0" dirty="0"/>
              <a:t>Select a project name and storage location and confirm with OK.</a:t>
            </a:r>
          </a:p>
        </p:txBody>
      </p:sp>
      <p:sp>
        <p:nvSpPr>
          <p:cNvPr id="5" name="Titel 4"/>
          <p:cNvSpPr>
            <a:spLocks noGrp="1"/>
          </p:cNvSpPr>
          <p:nvPr>
            <p:ph type="title"/>
          </p:nvPr>
        </p:nvSpPr>
        <p:spPr/>
        <p:txBody>
          <a:bodyPr/>
          <a:lstStyle/>
          <a:p>
            <a:r>
              <a:rPr lang="en-US" noProof="0"/>
              <a:t>HardWare Scan | Creating a new project</a:t>
            </a:r>
            <a:endParaRPr lang="en-US" noProof="0" dirty="0"/>
          </a:p>
        </p:txBody>
      </p:sp>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r="50440" b="55813"/>
          <a:stretch/>
        </p:blipFill>
        <p:spPr>
          <a:xfrm>
            <a:off x="6112081" y="1090799"/>
            <a:ext cx="6089650" cy="3048026"/>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450" y="3068960"/>
            <a:ext cx="6057289" cy="3803748"/>
          </a:xfrm>
          <a:prstGeom prst="rect">
            <a:avLst/>
          </a:prstGeom>
        </p:spPr>
      </p:pic>
    </p:spTree>
    <p:extLst>
      <p:ext uri="{BB962C8B-B14F-4D97-AF65-F5344CB8AC3E}">
        <p14:creationId xmlns:p14="http://schemas.microsoft.com/office/powerpoint/2010/main" val="764088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t="-1" r="62309" b="63382"/>
          <a:stretch/>
        </p:blipFill>
        <p:spPr>
          <a:xfrm>
            <a:off x="5375920" y="3147274"/>
            <a:ext cx="6816080" cy="3717620"/>
          </a:xfrm>
          <a:prstGeom prst="rect">
            <a:avLst/>
          </a:prstGeom>
        </p:spPr>
      </p:pic>
      <p:sp>
        <p:nvSpPr>
          <p:cNvPr id="6" name="Textplatzhalter 1"/>
          <p:cNvSpPr>
            <a:spLocks noGrp="1"/>
          </p:cNvSpPr>
          <p:nvPr>
            <p:ph type="body" sz="quarter" idx="15"/>
          </p:nvPr>
        </p:nvSpPr>
        <p:spPr/>
        <p:txBody>
          <a:bodyPr/>
          <a:lstStyle/>
          <a:p>
            <a:r>
              <a:rPr lang="en-US" noProof="0" dirty="0"/>
              <a:t>When a new project is created, </a:t>
            </a:r>
          </a:p>
          <a:p>
            <a:r>
              <a:rPr lang="en-US" noProof="0" dirty="0"/>
              <a:t>the local target system “&lt;Local&gt;” is automatically selected. </a:t>
            </a:r>
            <a:br>
              <a:rPr lang="en-US" noProof="0" dirty="0"/>
            </a:br>
            <a:endParaRPr lang="en-US" noProof="0" dirty="0"/>
          </a:p>
          <a:p>
            <a:r>
              <a:rPr lang="en-US" noProof="0" dirty="0"/>
              <a:t>Change to your XTS target system</a:t>
            </a:r>
          </a:p>
          <a:p>
            <a:pPr marL="0" indent="0">
              <a:buNone/>
            </a:pPr>
            <a:br>
              <a:rPr lang="en-US" noProof="0" dirty="0"/>
            </a:br>
            <a:endParaRPr lang="en-US" noProof="0" dirty="0"/>
          </a:p>
          <a:p>
            <a:endParaRPr lang="en-US" noProof="0" dirty="0"/>
          </a:p>
          <a:p>
            <a:endParaRPr lang="en-US" noProof="0" dirty="0"/>
          </a:p>
          <a:p>
            <a:endParaRPr lang="en-US" noProof="0" dirty="0"/>
          </a:p>
          <a:p>
            <a:endParaRPr lang="en-US" noProof="0" dirty="0"/>
          </a:p>
          <a:p>
            <a:endParaRPr lang="en-US" noProof="0" dirty="0"/>
          </a:p>
          <a:p>
            <a:endParaRPr lang="en-US" noProof="0" dirty="0"/>
          </a:p>
        </p:txBody>
      </p:sp>
      <p:sp>
        <p:nvSpPr>
          <p:cNvPr id="5" name="Titel 4"/>
          <p:cNvSpPr>
            <a:spLocks noGrp="1"/>
          </p:cNvSpPr>
          <p:nvPr>
            <p:ph type="title"/>
          </p:nvPr>
        </p:nvSpPr>
        <p:spPr/>
        <p:txBody>
          <a:bodyPr/>
          <a:lstStyle/>
          <a:p>
            <a:r>
              <a:rPr lang="en-US" noProof="0"/>
              <a:t>HardWare Scan | change to target system</a:t>
            </a:r>
            <a:endParaRPr lang="en-US" noProof="0" dirty="0"/>
          </a:p>
        </p:txBody>
      </p:sp>
      <p:sp>
        <p:nvSpPr>
          <p:cNvPr id="8" name="Textfeld 7"/>
          <p:cNvSpPr txBox="1"/>
          <p:nvPr/>
        </p:nvSpPr>
        <p:spPr>
          <a:xfrm>
            <a:off x="8634028" y="1328559"/>
            <a:ext cx="2339753" cy="1200329"/>
          </a:xfrm>
          <a:prstGeom prst="rect">
            <a:avLst/>
          </a:prstGeom>
          <a:noFill/>
          <a:ln>
            <a:solidFill>
              <a:schemeClr val="accent1"/>
            </a:solidFill>
            <a:headEnd type="triangle"/>
          </a:ln>
        </p:spPr>
        <p:txBody>
          <a:bodyPr wrap="square" lIns="234000" rtlCol="0">
            <a:spAutoFit/>
          </a:bodyPr>
          <a:lstStyle/>
          <a:p>
            <a:r>
              <a:rPr dirty="0"/>
              <a:t>The target system selection box shows the active target system.</a:t>
            </a:r>
            <a:endParaRPr lang="en-GB" dirty="0"/>
          </a:p>
        </p:txBody>
      </p:sp>
      <p:cxnSp>
        <p:nvCxnSpPr>
          <p:cNvPr id="9" name="Gerader Verbinder 8"/>
          <p:cNvCxnSpPr>
            <a:endCxn id="8" idx="2"/>
          </p:cNvCxnSpPr>
          <p:nvPr/>
        </p:nvCxnSpPr>
        <p:spPr>
          <a:xfrm flipH="1" flipV="1">
            <a:off x="9803905" y="2528888"/>
            <a:ext cx="1169876" cy="1332160"/>
          </a:xfrm>
          <a:prstGeom prst="line">
            <a:avLst/>
          </a:prstGeom>
          <a:ln w="38100">
            <a:solidFill>
              <a:srgbClr val="183F5C"/>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034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r="69303" b="48417"/>
          <a:stretch/>
        </p:blipFill>
        <p:spPr>
          <a:xfrm>
            <a:off x="6096000" y="1066094"/>
            <a:ext cx="6120680" cy="5778632"/>
          </a:xfrm>
          <a:prstGeom prst="rect">
            <a:avLst/>
          </a:prstGeom>
        </p:spPr>
      </p:pic>
      <p:sp>
        <p:nvSpPr>
          <p:cNvPr id="7" name="Textplatzhalter 1"/>
          <p:cNvSpPr>
            <a:spLocks noGrp="1"/>
          </p:cNvSpPr>
          <p:nvPr>
            <p:ph type="body" sz="quarter" idx="15"/>
          </p:nvPr>
        </p:nvSpPr>
        <p:spPr/>
        <p:txBody>
          <a:bodyPr/>
          <a:lstStyle/>
          <a:p>
            <a:r>
              <a:rPr lang="en-US" noProof="0" dirty="0"/>
              <a:t>The devices connected to the target </a:t>
            </a:r>
            <a:r>
              <a:rPr lang="en-US" dirty="0"/>
              <a:t>system can be scanned.</a:t>
            </a:r>
            <a:br>
              <a:rPr lang="en-US" noProof="0" dirty="0"/>
            </a:br>
            <a:r>
              <a:rPr lang="en-US" noProof="0" dirty="0"/>
              <a:t>i.e. the fieldbus connections or the </a:t>
            </a:r>
            <a:br>
              <a:rPr lang="en-US" noProof="0" dirty="0"/>
            </a:br>
            <a:r>
              <a:rPr lang="en-US" noProof="0" dirty="0" err="1"/>
              <a:t>devicespecific</a:t>
            </a:r>
            <a:r>
              <a:rPr lang="en-US" noProof="0" dirty="0"/>
              <a:t> modules such as the </a:t>
            </a:r>
            <a:r>
              <a:rPr lang="en-US" noProof="0" dirty="0" err="1"/>
              <a:t>Novram</a:t>
            </a:r>
            <a:r>
              <a:rPr lang="en-US" noProof="0" dirty="0"/>
              <a:t> in the IPC</a:t>
            </a:r>
            <a:br>
              <a:rPr lang="en-US" noProof="0" dirty="0"/>
            </a:br>
            <a:r>
              <a:rPr lang="en-US" noProof="0" dirty="0"/>
              <a:t> </a:t>
            </a:r>
          </a:p>
          <a:p>
            <a:r>
              <a:rPr lang="en-US" noProof="0" dirty="0"/>
              <a:t>In the Solution Explorer, right-click on “Devices” under I/O and select </a:t>
            </a:r>
            <a:br>
              <a:rPr lang="en-US" noProof="0" dirty="0"/>
            </a:br>
            <a:br>
              <a:rPr lang="en-US" noProof="0" dirty="0"/>
            </a:br>
            <a:r>
              <a:rPr lang="en-US" noProof="0" dirty="0"/>
              <a:t>       		Scan</a:t>
            </a:r>
            <a:br>
              <a:rPr lang="en-US" noProof="0" dirty="0"/>
            </a:br>
            <a:br>
              <a:rPr lang="en-US" noProof="0" dirty="0"/>
            </a:br>
            <a:endParaRPr lang="en-US" noProof="0" dirty="0"/>
          </a:p>
        </p:txBody>
      </p:sp>
      <p:sp>
        <p:nvSpPr>
          <p:cNvPr id="5" name="Titel 4"/>
          <p:cNvSpPr>
            <a:spLocks noGrp="1"/>
          </p:cNvSpPr>
          <p:nvPr>
            <p:ph type="title"/>
          </p:nvPr>
        </p:nvSpPr>
        <p:spPr/>
        <p:txBody>
          <a:bodyPr/>
          <a:lstStyle/>
          <a:p>
            <a:r>
              <a:rPr lang="en-US" noProof="0"/>
              <a:t>HardWare Scan | Scan HW-devices </a:t>
            </a:r>
            <a:endParaRPr lang="en-US" noProof="0" dirty="0"/>
          </a:p>
        </p:txBody>
      </p:sp>
      <p:pic>
        <p:nvPicPr>
          <p:cNvPr id="9" name="Grafik 138" descr="image0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724" y="4363357"/>
            <a:ext cx="402513" cy="37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feld 1"/>
          <p:cNvSpPr txBox="1"/>
          <p:nvPr/>
        </p:nvSpPr>
        <p:spPr>
          <a:xfrm>
            <a:off x="539430" y="5774400"/>
            <a:ext cx="4957014" cy="648000"/>
          </a:xfrm>
          <a:prstGeom prst="rect">
            <a:avLst/>
          </a:prstGeom>
          <a:solidFill>
            <a:srgbClr val="FFFF99"/>
          </a:solidFill>
        </p:spPr>
        <p:txBody>
          <a:bodyPr wrap="square" rtlCol="0">
            <a:spAutoFit/>
          </a:bodyPr>
          <a:lstStyle/>
          <a:p>
            <a:r>
              <a:rPr lang="de-DE" dirty="0"/>
              <a:t>	A </a:t>
            </a:r>
            <a:r>
              <a:rPr lang="de-DE" dirty="0" err="1"/>
              <a:t>device</a:t>
            </a:r>
            <a:r>
              <a:rPr lang="de-DE" dirty="0"/>
              <a:t> </a:t>
            </a:r>
            <a:r>
              <a:rPr lang="de-DE" dirty="0" err="1"/>
              <a:t>scan</a:t>
            </a:r>
            <a:r>
              <a:rPr lang="de-DE" dirty="0"/>
              <a:t> </a:t>
            </a:r>
            <a:r>
              <a:rPr lang="de-DE" dirty="0" err="1"/>
              <a:t>is</a:t>
            </a:r>
            <a:r>
              <a:rPr lang="de-DE" dirty="0"/>
              <a:t> </a:t>
            </a:r>
            <a:r>
              <a:rPr lang="de-DE" dirty="0" err="1"/>
              <a:t>only</a:t>
            </a:r>
            <a:r>
              <a:rPr lang="de-DE" dirty="0"/>
              <a:t> </a:t>
            </a:r>
            <a:r>
              <a:rPr lang="de-DE" dirty="0" err="1"/>
              <a:t>possible</a:t>
            </a:r>
            <a:r>
              <a:rPr lang="de-DE" dirty="0"/>
              <a:t> </a:t>
            </a:r>
            <a:r>
              <a:rPr lang="de-DE" dirty="0" err="1"/>
              <a:t>from</a:t>
            </a:r>
            <a:r>
              <a:rPr lang="de-DE" dirty="0"/>
              <a:t> a 	</a:t>
            </a:r>
            <a:r>
              <a:rPr lang="en-US" dirty="0"/>
              <a:t>target system that is</a:t>
            </a:r>
            <a:r>
              <a:rPr lang="de-DE" dirty="0"/>
              <a:t> in </a:t>
            </a:r>
            <a:r>
              <a:rPr lang="de-DE" dirty="0" err="1"/>
              <a:t>Config</a:t>
            </a:r>
            <a:r>
              <a:rPr lang="de-DE" dirty="0"/>
              <a:t> </a:t>
            </a:r>
            <a:r>
              <a:rPr lang="de-DE" dirty="0" err="1"/>
              <a:t>mode</a:t>
            </a:r>
            <a:r>
              <a:rPr lang="de-DE" dirty="0"/>
              <a:t>.</a:t>
            </a:r>
            <a:endParaRPr lang="en-GB" dirty="0"/>
          </a:p>
          <a:p>
            <a:endParaRPr lang="de-DE" dirty="0"/>
          </a:p>
        </p:txBody>
      </p:sp>
      <p:pic>
        <p:nvPicPr>
          <p:cNvPr id="11" name="Grafik 10"/>
          <p:cNvPicPr>
            <a:picLocks noChangeAspect="1"/>
          </p:cNvPicPr>
          <p:nvPr/>
        </p:nvPicPr>
        <p:blipFill>
          <a:blip r:embed="rId4"/>
          <a:stretch>
            <a:fillRect/>
          </a:stretch>
        </p:blipFill>
        <p:spPr>
          <a:xfrm>
            <a:off x="815923" y="5837162"/>
            <a:ext cx="504000" cy="504000"/>
          </a:xfrm>
          <a:prstGeom prst="rect">
            <a:avLst/>
          </a:prstGeom>
          <a:solidFill>
            <a:srgbClr val="FFFF99"/>
          </a:solidFill>
        </p:spPr>
      </p:pic>
    </p:spTree>
    <p:extLst>
      <p:ext uri="{BB962C8B-B14F-4D97-AF65-F5344CB8AC3E}">
        <p14:creationId xmlns:p14="http://schemas.microsoft.com/office/powerpoint/2010/main" val="4122731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noProof="0" dirty="0"/>
              <a:t>XTS Training</a:t>
            </a:r>
          </a:p>
        </p:txBody>
      </p:sp>
      <p:pic>
        <p:nvPicPr>
          <p:cNvPr id="5" name="Picture 3" descr="C:\Users\jessicagn.BECKHOFF\Desktop\XTS_rgb.jpg"/>
          <p:cNvPicPr>
            <a:picLocks noGrp="1" noChangeAspect="1" noChangeArrowheads="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9525" y="1090613"/>
            <a:ext cx="12201525" cy="5767387"/>
          </a:xfrm>
          <a:prstGeom prst="rect">
            <a:avLst/>
          </a:prstGeom>
          <a:noFill/>
          <a:ln w="9525">
            <a:noFill/>
            <a:miter lim="800000"/>
            <a:headEnd/>
            <a:tailEnd/>
          </a:ln>
        </p:spPr>
      </p:pic>
    </p:spTree>
    <p:extLst>
      <p:ext uri="{BB962C8B-B14F-4D97-AF65-F5344CB8AC3E}">
        <p14:creationId xmlns:p14="http://schemas.microsoft.com/office/powerpoint/2010/main" val="2731889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5"/>
          </p:nvPr>
        </p:nvSpPr>
        <p:spPr/>
        <p:txBody>
          <a:bodyPr/>
          <a:lstStyle/>
          <a:p>
            <a:r>
              <a:rPr lang="en-US" noProof="0"/>
              <a:t>Once the scan has been completed all the hardware should have been found 	</a:t>
            </a:r>
          </a:p>
          <a:p>
            <a:endParaRPr lang="en-US" noProof="0"/>
          </a:p>
          <a:p>
            <a:r>
              <a:rPr lang="en-US" noProof="0"/>
              <a:t>The first module is the straight section infeed module. </a:t>
            </a:r>
          </a:p>
          <a:p>
            <a:pPr lvl="1"/>
            <a:r>
              <a:rPr lang="en-US" noProof="0"/>
              <a:t>AT2001-0250	</a:t>
            </a:r>
          </a:p>
          <a:p>
            <a:endParaRPr lang="en-US" noProof="0"/>
          </a:p>
          <a:p>
            <a:r>
              <a:rPr lang="en-US" noProof="0"/>
              <a:t>Each module includes </a:t>
            </a:r>
          </a:p>
          <a:p>
            <a:pPr lvl="1"/>
            <a:r>
              <a:rPr lang="en-US" noProof="0"/>
              <a:t>a motor module  </a:t>
            </a:r>
            <a:br>
              <a:rPr lang="en-US" noProof="0"/>
            </a:br>
            <a:r>
              <a:rPr lang="en-US" noProof="0"/>
              <a:t>	(AT200X-0250  or AT2050-0500)</a:t>
            </a:r>
            <a:br>
              <a:rPr lang="en-US" noProof="0"/>
            </a:br>
            <a:endParaRPr lang="en-US" noProof="0"/>
          </a:p>
          <a:p>
            <a:pPr lvl="1"/>
            <a:r>
              <a:rPr lang="en-US" noProof="0"/>
              <a:t>and a sensor lines </a:t>
            </a:r>
            <a:br>
              <a:rPr lang="en-US" noProof="0"/>
            </a:br>
            <a:r>
              <a:rPr lang="en-US" noProof="0"/>
              <a:t>	(AT200X-5250  or AT2050-5501	</a:t>
            </a:r>
          </a:p>
          <a:p>
            <a:endParaRPr lang="en-US" noProof="0" dirty="0"/>
          </a:p>
        </p:txBody>
      </p:sp>
      <p:sp>
        <p:nvSpPr>
          <p:cNvPr id="5" name="Titel 4"/>
          <p:cNvSpPr>
            <a:spLocks noGrp="1"/>
          </p:cNvSpPr>
          <p:nvPr>
            <p:ph type="title"/>
          </p:nvPr>
        </p:nvSpPr>
        <p:spPr/>
        <p:txBody>
          <a:bodyPr/>
          <a:lstStyle/>
          <a:p>
            <a:r>
              <a:rPr lang="en-US" noProof="0"/>
              <a:t>HardWare Scan | found HW-devices </a:t>
            </a:r>
            <a:endParaRPr lang="en-US" noProof="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5536" y="1094400"/>
            <a:ext cx="4176464" cy="5776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4274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noProof="0" dirty="0"/>
          </a:p>
          <a:p>
            <a:pPr marL="457200" indent="-457200">
              <a:buFont typeface="+mj-lt"/>
              <a:buAutoNum type="arabicPeriod"/>
            </a:pPr>
            <a:r>
              <a:rPr lang="en-US" noProof="0" dirty="0"/>
              <a:t>XTS-</a:t>
            </a:r>
            <a:r>
              <a:rPr lang="en-US" noProof="0" dirty="0" err="1"/>
              <a:t>StarterKit</a:t>
            </a:r>
            <a:endParaRPr lang="en-US" noProof="0" dirty="0"/>
          </a:p>
          <a:p>
            <a:pPr marL="457200" indent="-457200">
              <a:buFont typeface="+mj-lt"/>
              <a:buAutoNum type="arabicPeriod"/>
            </a:pPr>
            <a:r>
              <a:rPr lang="en-US" noProof="0" dirty="0"/>
              <a:t>Preparation and Assembly</a:t>
            </a:r>
          </a:p>
          <a:p>
            <a:pPr marL="457200" indent="-457200">
              <a:buFont typeface="+mj-lt"/>
              <a:buAutoNum type="arabicPeriod"/>
            </a:pPr>
            <a:r>
              <a:rPr lang="en-US" noProof="0" dirty="0"/>
              <a:t>First Test</a:t>
            </a:r>
          </a:p>
          <a:p>
            <a:pPr marL="457200" indent="-457200">
              <a:buFont typeface="+mj-lt"/>
              <a:buAutoNum type="arabicPeriod"/>
            </a:pPr>
            <a:r>
              <a:rPr lang="en-US" b="1" noProof="0" dirty="0"/>
              <a:t>Rail mounting</a:t>
            </a:r>
          </a:p>
          <a:p>
            <a:pPr marL="457200" indent="-457200">
              <a:buFont typeface="+mj-lt"/>
              <a:buAutoNum type="arabicPeriod"/>
            </a:pPr>
            <a:r>
              <a:rPr lang="en-US" noProof="0" dirty="0" err="1"/>
              <a:t>Rerailing</a:t>
            </a:r>
            <a:r>
              <a:rPr lang="en-US" noProof="0" dirty="0"/>
              <a:t> of Mover</a:t>
            </a:r>
          </a:p>
          <a:p>
            <a:pPr marL="457200" indent="-457200">
              <a:buFont typeface="+mj-lt"/>
              <a:buAutoNum type="arabicPeriod"/>
            </a:pPr>
            <a:endParaRPr lang="en-US" noProof="0" dirty="0"/>
          </a:p>
          <a:p>
            <a:pPr marL="457200" indent="-457200">
              <a:buFont typeface="+mj-lt"/>
              <a:buAutoNum type="arabicPeriod"/>
            </a:pPr>
            <a:endParaRPr lang="en-US" noProof="0" dirty="0"/>
          </a:p>
        </p:txBody>
      </p:sp>
      <p:sp>
        <p:nvSpPr>
          <p:cNvPr id="4" name="Titel 3"/>
          <p:cNvSpPr>
            <a:spLocks noGrp="1"/>
          </p:cNvSpPr>
          <p:nvPr>
            <p:ph type="title"/>
          </p:nvPr>
        </p:nvSpPr>
        <p:spPr/>
        <p:txBody>
          <a:bodyPr/>
          <a:lstStyle/>
          <a:p>
            <a:r>
              <a:rPr lang="en-US" noProof="0" dirty="0"/>
              <a:t>Agenda | XTS- Assembly</a:t>
            </a:r>
          </a:p>
        </p:txBody>
      </p:sp>
    </p:spTree>
    <p:extLst>
      <p:ext uri="{BB962C8B-B14F-4D97-AF65-F5344CB8AC3E}">
        <p14:creationId xmlns:p14="http://schemas.microsoft.com/office/powerpoint/2010/main" val="1607727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t="7997" b="7997"/>
          <a:stretch>
            <a:fillRect/>
          </a:stretch>
        </p:blipFill>
        <p:spPr>
          <a:prstGeom prst="rect">
            <a:avLst/>
          </a:prstGeom>
        </p:spPr>
      </p:pic>
      <p:pic>
        <p:nvPicPr>
          <p:cNvPr id="6" name="Bildplatzhalter 5"/>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7908" b="7908"/>
          <a:stretch>
            <a:fillRect/>
          </a:stretch>
        </p:blipFill>
        <p:spPr>
          <a:prstGeom prst="rect">
            <a:avLst/>
          </a:prstGeom>
        </p:spPr>
      </p:pic>
      <p:sp>
        <p:nvSpPr>
          <p:cNvPr id="4" name="Textplatzhalter 3"/>
          <p:cNvSpPr>
            <a:spLocks noGrp="1"/>
          </p:cNvSpPr>
          <p:nvPr>
            <p:ph type="body" sz="quarter" idx="15"/>
          </p:nvPr>
        </p:nvSpPr>
        <p:spPr/>
        <p:txBody>
          <a:bodyPr/>
          <a:lstStyle/>
          <a:p>
            <a:pPr lvl="0"/>
            <a:r>
              <a:rPr lang="en-US" noProof="0" dirty="0"/>
              <a:t>Screw the rail onto the system, beginning with the straight and finish with the two curves</a:t>
            </a:r>
            <a:endParaRPr lang="en-US" dirty="0"/>
          </a:p>
          <a:p>
            <a:pPr lvl="0"/>
            <a:endParaRPr lang="en-US" b="1" noProof="0" dirty="0"/>
          </a:p>
          <a:p>
            <a:pPr lvl="1">
              <a:buFont typeface="Wingdings" panose="05000000000000000000" pitchFamily="2" charset="2"/>
              <a:buChar char="Ø"/>
            </a:pPr>
            <a:r>
              <a:rPr lang="en-US" sz="2000" b="1" noProof="0" dirty="0"/>
              <a:t>Screw 	M4x40 </a:t>
            </a:r>
            <a:r>
              <a:rPr lang="en-US" sz="2000" b="1" noProof="0" dirty="0" err="1"/>
              <a:t>Cyl</a:t>
            </a:r>
            <a:r>
              <a:rPr lang="en-US" sz="2000" b="1" noProof="0" dirty="0"/>
              <a:t>. A2 DIN 912</a:t>
            </a:r>
          </a:p>
          <a:p>
            <a:pPr marL="0" indent="0">
              <a:buNone/>
            </a:pPr>
            <a:endParaRPr lang="en-US" b="1" noProof="0" dirty="0"/>
          </a:p>
          <a:p>
            <a:pPr marL="0" indent="0">
              <a:buNone/>
            </a:pPr>
            <a:endParaRPr lang="en-US" b="1" noProof="0" dirty="0"/>
          </a:p>
          <a:p>
            <a:pPr marL="0" indent="0">
              <a:buNone/>
            </a:pPr>
            <a:endParaRPr lang="en-US" b="1" noProof="0" dirty="0"/>
          </a:p>
          <a:p>
            <a:pPr marL="0" indent="0">
              <a:buNone/>
            </a:pPr>
            <a:endParaRPr lang="en-US" b="1" noProof="0" dirty="0"/>
          </a:p>
          <a:p>
            <a:pPr lvl="0"/>
            <a:endParaRPr lang="en-US" b="1" noProof="0" dirty="0"/>
          </a:p>
        </p:txBody>
      </p:sp>
      <p:sp>
        <p:nvSpPr>
          <p:cNvPr id="5" name="Titel 4"/>
          <p:cNvSpPr>
            <a:spLocks noGrp="1"/>
          </p:cNvSpPr>
          <p:nvPr>
            <p:ph type="title"/>
          </p:nvPr>
        </p:nvSpPr>
        <p:spPr/>
        <p:txBody>
          <a:bodyPr/>
          <a:lstStyle/>
          <a:p>
            <a:r>
              <a:rPr lang="en-US" noProof="0" dirty="0"/>
              <a:t>Rail module mounting</a:t>
            </a:r>
          </a:p>
        </p:txBody>
      </p:sp>
      <p:sp>
        <p:nvSpPr>
          <p:cNvPr id="10" name="Textfeld 9"/>
          <p:cNvSpPr txBox="1"/>
          <p:nvPr/>
        </p:nvSpPr>
        <p:spPr>
          <a:xfrm>
            <a:off x="4079776" y="4581128"/>
            <a:ext cx="2808312" cy="369332"/>
          </a:xfrm>
          <a:prstGeom prst="rect">
            <a:avLst/>
          </a:prstGeom>
          <a:noFill/>
        </p:spPr>
        <p:txBody>
          <a:bodyPr wrap="square" rtlCol="0">
            <a:spAutoFit/>
          </a:bodyPr>
          <a:lstStyle/>
          <a:p>
            <a:endParaRPr lang="de-DE" dirty="0"/>
          </a:p>
        </p:txBody>
      </p:sp>
      <p:grpSp>
        <p:nvGrpSpPr>
          <p:cNvPr id="12" name="Gruppieren 11"/>
          <p:cNvGrpSpPr/>
          <p:nvPr/>
        </p:nvGrpSpPr>
        <p:grpSpPr>
          <a:xfrm>
            <a:off x="594085" y="5262297"/>
            <a:ext cx="4907836" cy="1015663"/>
            <a:chOff x="1539389" y="4025968"/>
            <a:chExt cx="5221514" cy="1015663"/>
          </a:xfrm>
        </p:grpSpPr>
        <p:sp>
          <p:nvSpPr>
            <p:cNvPr id="13" name="Textfeld 12"/>
            <p:cNvSpPr txBox="1"/>
            <p:nvPr/>
          </p:nvSpPr>
          <p:spPr>
            <a:xfrm>
              <a:off x="2063552" y="4149080"/>
              <a:ext cx="4697351" cy="769441"/>
            </a:xfrm>
            <a:prstGeom prst="rect">
              <a:avLst/>
            </a:prstGeom>
            <a:noFill/>
          </p:spPr>
          <p:txBody>
            <a:bodyPr wrap="square" rtlCol="0">
              <a:spAutoFit/>
            </a:bodyPr>
            <a:lstStyle/>
            <a:p>
              <a:r>
                <a:rPr lang="en-US" sz="2200" dirty="0"/>
                <a:t>Do not tighten the screws to allow for adjustment of the rail</a:t>
              </a:r>
            </a:p>
          </p:txBody>
        </p:sp>
        <p:sp>
          <p:nvSpPr>
            <p:cNvPr id="14" name="Textfeld 13"/>
            <p:cNvSpPr txBox="1"/>
            <p:nvPr/>
          </p:nvSpPr>
          <p:spPr>
            <a:xfrm>
              <a:off x="1539389" y="4025968"/>
              <a:ext cx="371082" cy="1015663"/>
            </a:xfrm>
            <a:prstGeom prst="rect">
              <a:avLst/>
            </a:prstGeom>
            <a:noFill/>
          </p:spPr>
          <p:txBody>
            <a:bodyPr wrap="square" rtlCol="0">
              <a:spAutoFit/>
            </a:bodyPr>
            <a:lstStyle/>
            <a:p>
              <a:r>
                <a:rPr lang="en-US" sz="6000" b="1" dirty="0"/>
                <a:t>!</a:t>
              </a:r>
              <a:endParaRPr lang="de-DE" sz="6000" dirty="0"/>
            </a:p>
          </p:txBody>
        </p:sp>
      </p:grpSp>
    </p:spTree>
    <p:extLst>
      <p:ext uri="{BB962C8B-B14F-4D97-AF65-F5344CB8AC3E}">
        <p14:creationId xmlns:p14="http://schemas.microsoft.com/office/powerpoint/2010/main" val="3364990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t="7997" b="7997"/>
          <a:stretch>
            <a:fillRect/>
          </a:stretch>
        </p:blipFill>
        <p:spPr>
          <a:prstGeom prst="rect">
            <a:avLst/>
          </a:prstGeom>
        </p:spPr>
      </p:pic>
      <p:pic>
        <p:nvPicPr>
          <p:cNvPr id="6" name="Bildplatzhalter 5"/>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7908" b="7908"/>
          <a:stretch>
            <a:fillRect/>
          </a:stretch>
        </p:blipFill>
        <p:spPr>
          <a:prstGeom prst="rect">
            <a:avLst/>
          </a:prstGeom>
        </p:spPr>
      </p:pic>
      <p:sp>
        <p:nvSpPr>
          <p:cNvPr id="4" name="Textplatzhalter 3"/>
          <p:cNvSpPr>
            <a:spLocks noGrp="1"/>
          </p:cNvSpPr>
          <p:nvPr>
            <p:ph type="body" sz="quarter" idx="15"/>
          </p:nvPr>
        </p:nvSpPr>
        <p:spPr/>
        <p:txBody>
          <a:bodyPr/>
          <a:lstStyle/>
          <a:p>
            <a:r>
              <a:rPr lang="en-US" sz="2000" b="1" noProof="0" dirty="0">
                <a:solidFill>
                  <a:srgbClr val="000000"/>
                </a:solidFill>
              </a:rPr>
              <a:t>Important:</a:t>
            </a:r>
            <a:r>
              <a:rPr lang="en-US" sz="2000" noProof="0" dirty="0">
                <a:solidFill>
                  <a:srgbClr val="000000"/>
                </a:solidFill>
              </a:rPr>
              <a:t> </a:t>
            </a:r>
            <a:br>
              <a:rPr lang="en-US" sz="2000" noProof="0" dirty="0">
                <a:solidFill>
                  <a:srgbClr val="000000"/>
                </a:solidFill>
              </a:rPr>
            </a:br>
            <a:r>
              <a:rPr lang="en-US" sz="2000" noProof="0" dirty="0">
                <a:solidFill>
                  <a:srgbClr val="000000"/>
                </a:solidFill>
              </a:rPr>
              <a:t>If the transition between straight and curve does not fit well it may push out the pin between straight and curve rail.</a:t>
            </a:r>
          </a:p>
          <a:p>
            <a:endParaRPr lang="en-US" sz="2000" b="1" noProof="0" dirty="0"/>
          </a:p>
          <a:p>
            <a:r>
              <a:rPr lang="en-US" sz="2000" b="1" noProof="0" dirty="0"/>
              <a:t>Important:</a:t>
            </a:r>
            <a:r>
              <a:rPr lang="en-US" sz="2000" noProof="0" dirty="0"/>
              <a:t> </a:t>
            </a:r>
            <a:br>
              <a:rPr lang="en-US" sz="2000" noProof="0" dirty="0"/>
            </a:br>
            <a:r>
              <a:rPr lang="en-US" sz="2000" noProof="0" dirty="0"/>
              <a:t>If the pins between curve rail and curve motor module will not fit you may leave them out</a:t>
            </a:r>
          </a:p>
          <a:p>
            <a:pPr marL="0" indent="0">
              <a:buNone/>
            </a:pPr>
            <a:endParaRPr lang="en-US" b="1" noProof="0" dirty="0"/>
          </a:p>
          <a:p>
            <a:pPr lvl="0"/>
            <a:endParaRPr lang="en-US" b="1" noProof="0" dirty="0"/>
          </a:p>
        </p:txBody>
      </p:sp>
      <p:sp>
        <p:nvSpPr>
          <p:cNvPr id="5" name="Titel 4"/>
          <p:cNvSpPr>
            <a:spLocks noGrp="1"/>
          </p:cNvSpPr>
          <p:nvPr>
            <p:ph type="title"/>
          </p:nvPr>
        </p:nvSpPr>
        <p:spPr/>
        <p:txBody>
          <a:bodyPr/>
          <a:lstStyle/>
          <a:p>
            <a:r>
              <a:rPr lang="en-US" noProof="0" dirty="0"/>
              <a:t>Rail module mounting</a:t>
            </a:r>
          </a:p>
        </p:txBody>
      </p:sp>
      <p:cxnSp>
        <p:nvCxnSpPr>
          <p:cNvPr id="8" name="Gerade Verbindung mit Pfeil 7"/>
          <p:cNvCxnSpPr/>
          <p:nvPr/>
        </p:nvCxnSpPr>
        <p:spPr>
          <a:xfrm>
            <a:off x="8134350" y="4869160"/>
            <a:ext cx="847645" cy="29601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1" name="Textfeld 10"/>
          <p:cNvSpPr txBox="1"/>
          <p:nvPr/>
        </p:nvSpPr>
        <p:spPr>
          <a:xfrm>
            <a:off x="6083660" y="4241849"/>
            <a:ext cx="2304256" cy="923330"/>
          </a:xfrm>
          <a:prstGeom prst="rect">
            <a:avLst/>
          </a:prstGeom>
          <a:noFill/>
        </p:spPr>
        <p:txBody>
          <a:bodyPr wrap="square" rtlCol="0">
            <a:spAutoFit/>
          </a:bodyPr>
          <a:lstStyle/>
          <a:p>
            <a:r>
              <a:rPr lang="de-DE" dirty="0"/>
              <a:t>Shorter </a:t>
            </a:r>
            <a:r>
              <a:rPr lang="de-DE" dirty="0" err="1"/>
              <a:t>pins</a:t>
            </a:r>
            <a:r>
              <a:rPr lang="de-DE" dirty="0"/>
              <a:t> </a:t>
            </a:r>
            <a:br>
              <a:rPr lang="de-DE" dirty="0"/>
            </a:br>
            <a:r>
              <a:rPr lang="en-US" b="1" dirty="0"/>
              <a:t>Pin D5x8 A2 DIN 7</a:t>
            </a:r>
          </a:p>
          <a:p>
            <a:r>
              <a:rPr lang="de-DE" dirty="0"/>
              <a:t>(</a:t>
            </a:r>
            <a:r>
              <a:rPr lang="de-DE" dirty="0" err="1"/>
              <a:t>lower</a:t>
            </a:r>
            <a:r>
              <a:rPr lang="de-DE" dirty="0"/>
              <a:t> HW28)</a:t>
            </a:r>
          </a:p>
        </p:txBody>
      </p:sp>
      <p:grpSp>
        <p:nvGrpSpPr>
          <p:cNvPr id="18" name="Gruppieren 17"/>
          <p:cNvGrpSpPr/>
          <p:nvPr/>
        </p:nvGrpSpPr>
        <p:grpSpPr>
          <a:xfrm>
            <a:off x="594085" y="5262297"/>
            <a:ext cx="4907836" cy="1015663"/>
            <a:chOff x="1539389" y="4025968"/>
            <a:chExt cx="5221514" cy="1015663"/>
          </a:xfrm>
        </p:grpSpPr>
        <p:sp>
          <p:nvSpPr>
            <p:cNvPr id="19" name="Textfeld 18"/>
            <p:cNvSpPr txBox="1"/>
            <p:nvPr/>
          </p:nvSpPr>
          <p:spPr>
            <a:xfrm>
              <a:off x="2063552" y="4149080"/>
              <a:ext cx="4697351" cy="769441"/>
            </a:xfrm>
            <a:prstGeom prst="rect">
              <a:avLst/>
            </a:prstGeom>
            <a:noFill/>
          </p:spPr>
          <p:txBody>
            <a:bodyPr wrap="square" rtlCol="0">
              <a:spAutoFit/>
            </a:bodyPr>
            <a:lstStyle/>
            <a:p>
              <a:r>
                <a:rPr lang="en-US" sz="2200" dirty="0"/>
                <a:t>Do not tighten the screws to allow for adjustment of the rail</a:t>
              </a:r>
            </a:p>
          </p:txBody>
        </p:sp>
        <p:sp>
          <p:nvSpPr>
            <p:cNvPr id="20" name="Textfeld 19"/>
            <p:cNvSpPr txBox="1"/>
            <p:nvPr/>
          </p:nvSpPr>
          <p:spPr>
            <a:xfrm>
              <a:off x="1539389" y="4025968"/>
              <a:ext cx="371082" cy="1015663"/>
            </a:xfrm>
            <a:prstGeom prst="rect">
              <a:avLst/>
            </a:prstGeom>
            <a:noFill/>
          </p:spPr>
          <p:txBody>
            <a:bodyPr wrap="square" rtlCol="0">
              <a:spAutoFit/>
            </a:bodyPr>
            <a:lstStyle/>
            <a:p>
              <a:r>
                <a:rPr lang="en-US" sz="6000" b="1" dirty="0"/>
                <a:t>!</a:t>
              </a:r>
              <a:endParaRPr lang="de-DE" sz="6000" dirty="0"/>
            </a:p>
          </p:txBody>
        </p:sp>
      </p:grpSp>
    </p:spTree>
    <p:extLst>
      <p:ext uri="{BB962C8B-B14F-4D97-AF65-F5344CB8AC3E}">
        <p14:creationId xmlns:p14="http://schemas.microsoft.com/office/powerpoint/2010/main" val="2530220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5"/>
          </p:nvPr>
        </p:nvSpPr>
        <p:spPr/>
        <p:txBody>
          <a:bodyPr/>
          <a:lstStyle/>
          <a:p>
            <a:r>
              <a:rPr lang="en-US" noProof="0" dirty="0"/>
              <a:t>Construction after mounting the straight rails</a:t>
            </a:r>
          </a:p>
          <a:p>
            <a:endParaRPr lang="de-DE" sz="2000" b="1" dirty="0"/>
          </a:p>
          <a:p>
            <a:endParaRPr lang="en-US" sz="2000" b="1" dirty="0"/>
          </a:p>
          <a:p>
            <a:pPr lvl="1">
              <a:buFont typeface="Wingdings" panose="05000000000000000000" pitchFamily="2" charset="2"/>
              <a:buChar char="Ø"/>
            </a:pPr>
            <a:r>
              <a:rPr lang="en-US" sz="2000" b="1" noProof="0" dirty="0"/>
              <a:t>Pin 	D4x16 A2 DIN 7</a:t>
            </a:r>
            <a:endParaRPr lang="en-US" sz="2000" noProof="0" dirty="0"/>
          </a:p>
        </p:txBody>
      </p:sp>
      <p:sp>
        <p:nvSpPr>
          <p:cNvPr id="5" name="Titel 4"/>
          <p:cNvSpPr>
            <a:spLocks noGrp="1"/>
          </p:cNvSpPr>
          <p:nvPr>
            <p:ph type="title"/>
          </p:nvPr>
        </p:nvSpPr>
        <p:spPr/>
        <p:txBody>
          <a:bodyPr/>
          <a:lstStyle/>
          <a:p>
            <a:r>
              <a:rPr lang="en-US" noProof="0" dirty="0"/>
              <a:t>Rail module mounting</a:t>
            </a:r>
          </a:p>
        </p:txBody>
      </p:sp>
      <p:pic>
        <p:nvPicPr>
          <p:cNvPr id="6" name="Grafik 5"/>
          <p:cNvPicPr>
            <a:picLocks noChangeAspect="1"/>
          </p:cNvPicPr>
          <p:nvPr/>
        </p:nvPicPr>
        <p:blipFill rotWithShape="1">
          <a:blip r:embed="rId2"/>
          <a:srcRect b="14836"/>
          <a:stretch/>
        </p:blipFill>
        <p:spPr>
          <a:xfrm>
            <a:off x="6106009" y="3976489"/>
            <a:ext cx="6085993" cy="2881511"/>
          </a:xfrm>
          <a:prstGeom prst="rect">
            <a:avLst/>
          </a:prstGeom>
        </p:spPr>
      </p:pic>
      <p:grpSp>
        <p:nvGrpSpPr>
          <p:cNvPr id="3" name="Gruppieren 2"/>
          <p:cNvGrpSpPr/>
          <p:nvPr/>
        </p:nvGrpSpPr>
        <p:grpSpPr>
          <a:xfrm>
            <a:off x="6106008" y="1102905"/>
            <a:ext cx="6074746" cy="2865845"/>
            <a:chOff x="6529646" y="1102905"/>
            <a:chExt cx="5651107" cy="2254087"/>
          </a:xfrm>
        </p:grpSpPr>
        <p:pic>
          <p:nvPicPr>
            <p:cNvPr id="7" name="Grafik 6"/>
            <p:cNvPicPr>
              <a:picLocks noChangeAspect="1"/>
            </p:cNvPicPr>
            <p:nvPr/>
          </p:nvPicPr>
          <p:blipFill>
            <a:blip r:embed="rId3"/>
            <a:stretch>
              <a:fillRect/>
            </a:stretch>
          </p:blipFill>
          <p:spPr>
            <a:xfrm>
              <a:off x="10522814" y="1102905"/>
              <a:ext cx="1657939" cy="2253631"/>
            </a:xfrm>
            <a:prstGeom prst="rect">
              <a:avLst/>
            </a:prstGeom>
          </p:spPr>
        </p:pic>
        <p:pic>
          <p:nvPicPr>
            <p:cNvPr id="8" name="Grafik 7"/>
            <p:cNvPicPr>
              <a:picLocks noChangeAspect="1"/>
            </p:cNvPicPr>
            <p:nvPr/>
          </p:nvPicPr>
          <p:blipFill>
            <a:blip r:embed="rId4"/>
            <a:stretch>
              <a:fillRect/>
            </a:stretch>
          </p:blipFill>
          <p:spPr>
            <a:xfrm>
              <a:off x="8899470" y="1109141"/>
              <a:ext cx="1615397" cy="2246412"/>
            </a:xfrm>
            <a:prstGeom prst="rect">
              <a:avLst/>
            </a:prstGeom>
          </p:spPr>
        </p:pic>
        <p:pic>
          <p:nvPicPr>
            <p:cNvPr id="9" name="Grafik 8"/>
            <p:cNvPicPr>
              <a:picLocks noChangeAspect="1"/>
            </p:cNvPicPr>
            <p:nvPr/>
          </p:nvPicPr>
          <p:blipFill>
            <a:blip r:embed="rId5"/>
            <a:stretch>
              <a:fillRect/>
            </a:stretch>
          </p:blipFill>
          <p:spPr>
            <a:xfrm>
              <a:off x="6529647" y="2190802"/>
              <a:ext cx="2385559" cy="1166190"/>
            </a:xfrm>
            <a:prstGeom prst="rect">
              <a:avLst/>
            </a:prstGeom>
          </p:spPr>
        </p:pic>
        <p:pic>
          <p:nvPicPr>
            <p:cNvPr id="10" name="Grafik 9"/>
            <p:cNvPicPr>
              <a:picLocks noChangeAspect="1"/>
            </p:cNvPicPr>
            <p:nvPr/>
          </p:nvPicPr>
          <p:blipFill>
            <a:blip r:embed="rId6"/>
            <a:stretch>
              <a:fillRect/>
            </a:stretch>
          </p:blipFill>
          <p:spPr>
            <a:xfrm>
              <a:off x="6529646" y="1109142"/>
              <a:ext cx="2385559" cy="1095723"/>
            </a:xfrm>
            <a:prstGeom prst="rect">
              <a:avLst/>
            </a:prstGeom>
          </p:spPr>
        </p:pic>
        <p:cxnSp>
          <p:nvCxnSpPr>
            <p:cNvPr id="11" name="Gerade Verbindung mit Pfeil 10"/>
            <p:cNvCxnSpPr/>
            <p:nvPr/>
          </p:nvCxnSpPr>
          <p:spPr>
            <a:xfrm>
              <a:off x="9765551" y="2195919"/>
              <a:ext cx="72000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399314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noProof="0" dirty="0"/>
              <a:t>Rail module mounting</a:t>
            </a:r>
          </a:p>
        </p:txBody>
      </p:sp>
      <p:sp>
        <p:nvSpPr>
          <p:cNvPr id="6" name="Rechteck 5"/>
          <p:cNvSpPr/>
          <p:nvPr/>
        </p:nvSpPr>
        <p:spPr>
          <a:xfrm>
            <a:off x="451993" y="1079368"/>
            <a:ext cx="11740007" cy="1969770"/>
          </a:xfrm>
          <a:prstGeom prst="rect">
            <a:avLst/>
          </a:prstGeom>
        </p:spPr>
        <p:txBody>
          <a:bodyPr wrap="square">
            <a:spAutoFit/>
          </a:bodyPr>
          <a:lstStyle/>
          <a:p>
            <a:pPr lvl="0"/>
            <a:r>
              <a:rPr lang="de-DE" sz="2200" dirty="0"/>
              <a:t>Now tighten the screws to the specified torque in this sequence:</a:t>
            </a:r>
          </a:p>
          <a:p>
            <a:pPr lvl="0"/>
            <a:endParaRPr lang="de-DE" sz="1000" b="1" u="sng" dirty="0"/>
          </a:p>
          <a:p>
            <a:pPr marL="285750" indent="-285750">
              <a:buFont typeface="Arial" panose="020B0604020202020204" pitchFamily="34" charset="0"/>
              <a:buChar char="▼"/>
            </a:pPr>
            <a:r>
              <a:rPr lang="en-US" b="1" dirty="0"/>
              <a:t>1st - 	</a:t>
            </a:r>
            <a:r>
              <a:rPr lang="en-US" dirty="0"/>
              <a:t>two curved rails with 			</a:t>
            </a:r>
            <a:r>
              <a:rPr lang="en-US" b="1" dirty="0"/>
              <a:t>2x 4  Screw M4x40 	 	4Nm </a:t>
            </a:r>
          </a:p>
          <a:p>
            <a:pPr marL="285750" indent="-285750">
              <a:buFont typeface="Arial" panose="020B0604020202020204" pitchFamily="34" charset="0"/>
              <a:buChar char="▼"/>
            </a:pPr>
            <a:r>
              <a:rPr lang="de-DE" b="1" dirty="0"/>
              <a:t>2nd - 	</a:t>
            </a:r>
            <a:r>
              <a:rPr lang="de-DE" dirty="0" err="1"/>
              <a:t>two</a:t>
            </a:r>
            <a:r>
              <a:rPr lang="de-DE" dirty="0"/>
              <a:t> </a:t>
            </a:r>
            <a:r>
              <a:rPr lang="en-US" dirty="0"/>
              <a:t>curved motor modules with</a:t>
            </a:r>
            <a:r>
              <a:rPr lang="en-US" b="1" dirty="0"/>
              <a:t> 		2x 3  Screw M5x30 		6Nm </a:t>
            </a:r>
          </a:p>
          <a:p>
            <a:pPr marL="285750" indent="-285750">
              <a:buFont typeface="Arial" panose="020B0604020202020204" pitchFamily="34" charset="0"/>
              <a:buChar char="▼"/>
            </a:pPr>
            <a:r>
              <a:rPr lang="en-US" b="1" dirty="0"/>
              <a:t>3rd - 	</a:t>
            </a:r>
            <a:r>
              <a:rPr lang="en-US" dirty="0"/>
              <a:t>the straight rails with 			</a:t>
            </a:r>
            <a:r>
              <a:rPr lang="en-US" b="1" dirty="0"/>
              <a:t>22x   Screw M4x40 		4Nm</a:t>
            </a:r>
          </a:p>
          <a:p>
            <a:pPr marL="285750" indent="-285750">
              <a:buFont typeface="Arial" panose="020B0604020202020204" pitchFamily="34" charset="0"/>
              <a:buChar char="▼"/>
            </a:pPr>
            <a:r>
              <a:rPr lang="en-US" b="1" dirty="0"/>
              <a:t>4th - 	</a:t>
            </a:r>
            <a:r>
              <a:rPr lang="en-US" dirty="0"/>
              <a:t>the straight modules with 			</a:t>
            </a:r>
            <a:r>
              <a:rPr lang="en-US" b="1" dirty="0"/>
              <a:t>24x   Screw M5x20 		6Nm</a:t>
            </a:r>
          </a:p>
          <a:p>
            <a:pPr lvl="0"/>
            <a:endParaRPr lang="en-US" dirty="0"/>
          </a:p>
        </p:txBody>
      </p:sp>
      <p:pic>
        <p:nvPicPr>
          <p:cNvPr id="7" name="Grafik 6"/>
          <p:cNvPicPr>
            <a:picLocks noChangeAspect="1"/>
          </p:cNvPicPr>
          <p:nvPr/>
        </p:nvPicPr>
        <p:blipFill rotWithShape="1">
          <a:blip r:embed="rId2"/>
          <a:srcRect t="-2" b="21546"/>
          <a:stretch/>
        </p:blipFill>
        <p:spPr>
          <a:xfrm>
            <a:off x="0" y="2898379"/>
            <a:ext cx="12216680" cy="3960000"/>
          </a:xfrm>
          <a:prstGeom prst="rect">
            <a:avLst/>
          </a:prstGeom>
        </p:spPr>
      </p:pic>
    </p:spTree>
    <p:extLst>
      <p:ext uri="{BB962C8B-B14F-4D97-AF65-F5344CB8AC3E}">
        <p14:creationId xmlns:p14="http://schemas.microsoft.com/office/powerpoint/2010/main" val="490718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noProof="0" dirty="0"/>
          </a:p>
          <a:p>
            <a:pPr marL="457200" indent="-457200">
              <a:buFont typeface="+mj-lt"/>
              <a:buAutoNum type="arabicPeriod"/>
            </a:pPr>
            <a:r>
              <a:rPr lang="en-US" noProof="0" dirty="0"/>
              <a:t>XTS-</a:t>
            </a:r>
            <a:r>
              <a:rPr lang="en-US" noProof="0" dirty="0" err="1"/>
              <a:t>StarterKit</a:t>
            </a:r>
            <a:endParaRPr lang="en-US" noProof="0" dirty="0"/>
          </a:p>
          <a:p>
            <a:pPr marL="457200" indent="-457200">
              <a:buFont typeface="+mj-lt"/>
              <a:buAutoNum type="arabicPeriod"/>
            </a:pPr>
            <a:r>
              <a:rPr lang="en-US" noProof="0" dirty="0"/>
              <a:t>Preparation and Assembly</a:t>
            </a:r>
          </a:p>
          <a:p>
            <a:pPr marL="457200" indent="-457200">
              <a:buFont typeface="+mj-lt"/>
              <a:buAutoNum type="arabicPeriod"/>
            </a:pPr>
            <a:r>
              <a:rPr lang="en-US" noProof="0" dirty="0"/>
              <a:t>First Test</a:t>
            </a:r>
          </a:p>
          <a:p>
            <a:pPr marL="457200" indent="-457200">
              <a:buFont typeface="+mj-lt"/>
              <a:buAutoNum type="arabicPeriod"/>
            </a:pPr>
            <a:r>
              <a:rPr lang="en-US" noProof="0" dirty="0"/>
              <a:t>Rail mounting</a:t>
            </a:r>
          </a:p>
          <a:p>
            <a:pPr marL="457200" indent="-457200">
              <a:buFont typeface="+mj-lt"/>
              <a:buAutoNum type="arabicPeriod"/>
            </a:pPr>
            <a:r>
              <a:rPr lang="en-US" b="1" noProof="0" dirty="0" err="1"/>
              <a:t>Rerailing</a:t>
            </a:r>
            <a:r>
              <a:rPr lang="en-US" b="1" noProof="0" dirty="0"/>
              <a:t> of Mover</a:t>
            </a:r>
          </a:p>
          <a:p>
            <a:pPr marL="457200" indent="-457200">
              <a:buFont typeface="+mj-lt"/>
              <a:buAutoNum type="arabicPeriod"/>
            </a:pPr>
            <a:endParaRPr lang="en-US" noProof="0" dirty="0"/>
          </a:p>
          <a:p>
            <a:pPr marL="457200" indent="-457200">
              <a:buFont typeface="+mj-lt"/>
              <a:buAutoNum type="arabicPeriod"/>
            </a:pPr>
            <a:endParaRPr lang="en-US" noProof="0" dirty="0"/>
          </a:p>
        </p:txBody>
      </p:sp>
      <p:sp>
        <p:nvSpPr>
          <p:cNvPr id="4" name="Titel 3"/>
          <p:cNvSpPr>
            <a:spLocks noGrp="1"/>
          </p:cNvSpPr>
          <p:nvPr>
            <p:ph type="title"/>
          </p:nvPr>
        </p:nvSpPr>
        <p:spPr/>
        <p:txBody>
          <a:bodyPr/>
          <a:lstStyle/>
          <a:p>
            <a:r>
              <a:rPr lang="en-US" noProof="0" dirty="0"/>
              <a:t>Agenda | XTS- Assembly</a:t>
            </a:r>
          </a:p>
        </p:txBody>
      </p:sp>
    </p:spTree>
    <p:extLst>
      <p:ext uri="{BB962C8B-B14F-4D97-AF65-F5344CB8AC3E}">
        <p14:creationId xmlns:p14="http://schemas.microsoft.com/office/powerpoint/2010/main" val="851026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t="7994" b="7994"/>
          <a:stretch>
            <a:fillRect/>
          </a:stretch>
        </p:blipFill>
        <p:spPr/>
      </p:pic>
      <p:pic>
        <p:nvPicPr>
          <p:cNvPr id="6" name="Bildplatzhalter 5"/>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7914" b="7914"/>
          <a:stretch>
            <a:fillRect/>
          </a:stretch>
        </p:blipFill>
        <p:spPr/>
      </p:pic>
      <p:sp>
        <p:nvSpPr>
          <p:cNvPr id="4" name="Textplatzhalter 3"/>
          <p:cNvSpPr>
            <a:spLocks noGrp="1"/>
          </p:cNvSpPr>
          <p:nvPr>
            <p:ph type="body" sz="quarter" idx="15"/>
          </p:nvPr>
        </p:nvSpPr>
        <p:spPr/>
        <p:txBody>
          <a:bodyPr/>
          <a:lstStyle/>
          <a:p>
            <a:pPr lvl="0"/>
            <a:r>
              <a:rPr lang="en-US" noProof="0" dirty="0"/>
              <a:t>Construction after mounting the curved rails</a:t>
            </a:r>
          </a:p>
          <a:p>
            <a:pPr lvl="0"/>
            <a:endParaRPr lang="en-US" dirty="0"/>
          </a:p>
          <a:p>
            <a:pPr lvl="0"/>
            <a:r>
              <a:rPr lang="en-US" dirty="0"/>
              <a:t>Close the red auxiliary lock cover</a:t>
            </a:r>
          </a:p>
          <a:p>
            <a:pPr lvl="0"/>
            <a:endParaRPr lang="en-US" dirty="0"/>
          </a:p>
          <a:p>
            <a:pPr lvl="1">
              <a:buFont typeface="Wingdings" panose="05000000000000000000" pitchFamily="2" charset="2"/>
              <a:buChar char="Ø"/>
            </a:pPr>
            <a:r>
              <a:rPr lang="en-US" sz="2000" b="1" dirty="0"/>
              <a:t>Pin 	D4x12 A2 DIN 7</a:t>
            </a:r>
          </a:p>
          <a:p>
            <a:pPr lvl="1">
              <a:buFont typeface="Wingdings" panose="05000000000000000000" pitchFamily="2" charset="2"/>
              <a:buChar char="Ø"/>
            </a:pPr>
            <a:r>
              <a:rPr lang="en-US" sz="2000" b="1" dirty="0"/>
              <a:t>Screw 	M4x10 </a:t>
            </a:r>
            <a:r>
              <a:rPr lang="en-US" sz="2000" b="1" dirty="0" err="1"/>
              <a:t>Cyl</a:t>
            </a:r>
            <a:r>
              <a:rPr lang="en-US" sz="2000" b="1" dirty="0"/>
              <a:t>. A2 DIN 91</a:t>
            </a:r>
            <a:endParaRPr lang="en-US" sz="2000" b="1" noProof="0" dirty="0"/>
          </a:p>
          <a:p>
            <a:pPr lvl="0"/>
            <a:endParaRPr lang="en-US" b="1" noProof="0" dirty="0"/>
          </a:p>
          <a:p>
            <a:pPr lvl="0"/>
            <a:endParaRPr lang="en-US" b="1" dirty="0"/>
          </a:p>
          <a:p>
            <a:pPr lvl="0"/>
            <a:endParaRPr lang="en-US" b="1" noProof="0" dirty="0"/>
          </a:p>
          <a:p>
            <a:pPr lvl="0"/>
            <a:r>
              <a:rPr lang="en-US" b="1" noProof="0" dirty="0"/>
              <a:t>Important:</a:t>
            </a:r>
            <a:r>
              <a:rPr lang="en-US" noProof="0" dirty="0"/>
              <a:t> </a:t>
            </a:r>
            <a:br>
              <a:rPr lang="en-US" noProof="0" dirty="0"/>
            </a:br>
            <a:r>
              <a:rPr lang="en-US" noProof="0" dirty="0"/>
              <a:t>Don’t forget the pins for the gate</a:t>
            </a:r>
            <a:br>
              <a:rPr lang="en-US" noProof="0" dirty="0"/>
            </a:br>
            <a:endParaRPr lang="en-US" noProof="0" dirty="0"/>
          </a:p>
        </p:txBody>
      </p:sp>
      <p:sp>
        <p:nvSpPr>
          <p:cNvPr id="5" name="Titel 4"/>
          <p:cNvSpPr>
            <a:spLocks noGrp="1"/>
          </p:cNvSpPr>
          <p:nvPr>
            <p:ph type="title"/>
          </p:nvPr>
        </p:nvSpPr>
        <p:spPr/>
        <p:txBody>
          <a:bodyPr/>
          <a:lstStyle/>
          <a:p>
            <a:r>
              <a:rPr lang="en-US" noProof="0"/>
              <a:t>Mover and Rail</a:t>
            </a:r>
            <a:endParaRPr lang="en-US" noProof="0" dirty="0"/>
          </a:p>
        </p:txBody>
      </p:sp>
    </p:spTree>
    <p:extLst>
      <p:ext uri="{BB962C8B-B14F-4D97-AF65-F5344CB8AC3E}">
        <p14:creationId xmlns:p14="http://schemas.microsoft.com/office/powerpoint/2010/main" val="164785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t="7994" b="7994"/>
          <a:stretch>
            <a:fillRect/>
          </a:stretch>
        </p:blipFill>
        <p:spPr/>
      </p:pic>
      <p:pic>
        <p:nvPicPr>
          <p:cNvPr id="6" name="Bildplatzhalter 5"/>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7914" b="7914"/>
          <a:stretch>
            <a:fillRect/>
          </a:stretch>
        </p:blipFill>
        <p:spPr/>
      </p:pic>
      <p:sp>
        <p:nvSpPr>
          <p:cNvPr id="4" name="Textplatzhalter 3"/>
          <p:cNvSpPr>
            <a:spLocks noGrp="1"/>
          </p:cNvSpPr>
          <p:nvPr>
            <p:ph type="body" sz="quarter" idx="15"/>
          </p:nvPr>
        </p:nvSpPr>
        <p:spPr/>
        <p:txBody>
          <a:bodyPr/>
          <a:lstStyle/>
          <a:p>
            <a:pPr lvl="0"/>
            <a:r>
              <a:rPr lang="en-US" noProof="0" dirty="0"/>
              <a:t>Construction after mounting the curved rails</a:t>
            </a:r>
          </a:p>
          <a:p>
            <a:pPr lvl="0"/>
            <a:endParaRPr lang="de-DE" dirty="0"/>
          </a:p>
          <a:p>
            <a:pPr lvl="0"/>
            <a:r>
              <a:rPr lang="de-DE" noProof="0" dirty="0"/>
              <a:t>Connect </a:t>
            </a:r>
            <a:r>
              <a:rPr lang="en-US" dirty="0"/>
              <a:t>curved and straight rail</a:t>
            </a:r>
          </a:p>
          <a:p>
            <a:pPr lvl="0"/>
            <a:endParaRPr lang="en-US" noProof="0" dirty="0"/>
          </a:p>
          <a:p>
            <a:pPr lvl="1">
              <a:buFont typeface="Wingdings" panose="05000000000000000000" pitchFamily="2" charset="2"/>
              <a:buChar char="Ø"/>
            </a:pPr>
            <a:r>
              <a:rPr lang="en-US" sz="2000" b="1" dirty="0"/>
              <a:t>Screw 	M3x30 A2 DIN 912</a:t>
            </a:r>
          </a:p>
          <a:p>
            <a:pPr lvl="1">
              <a:buFont typeface="Wingdings" panose="05000000000000000000" pitchFamily="2" charset="2"/>
              <a:buChar char="Ø"/>
            </a:pPr>
            <a:r>
              <a:rPr lang="en-US" sz="2000" b="1" dirty="0"/>
              <a:t>Washer 	M3x30 A2 DIN 125</a:t>
            </a:r>
          </a:p>
          <a:p>
            <a:pPr lvl="1">
              <a:buFont typeface="Wingdings" panose="05000000000000000000" pitchFamily="2" charset="2"/>
              <a:buChar char="Ø"/>
            </a:pPr>
            <a:r>
              <a:rPr lang="en-US" sz="2000" b="1" dirty="0"/>
              <a:t>Nut M3 	A2 DIN 985</a:t>
            </a:r>
          </a:p>
          <a:p>
            <a:endParaRPr lang="en-US" b="1" noProof="0" dirty="0"/>
          </a:p>
          <a:p>
            <a:endParaRPr lang="en-US" b="1" dirty="0"/>
          </a:p>
          <a:p>
            <a:r>
              <a:rPr lang="en-US" b="1" noProof="0" dirty="0"/>
              <a:t>Important: </a:t>
            </a:r>
            <a:br>
              <a:rPr lang="en-US" noProof="0" dirty="0"/>
            </a:br>
            <a:r>
              <a:rPr lang="en-US" noProof="0" dirty="0"/>
              <a:t>Don't forget the screws for connecting</a:t>
            </a:r>
          </a:p>
          <a:p>
            <a:pPr marL="0" indent="0">
              <a:buNone/>
            </a:pPr>
            <a:r>
              <a:rPr lang="en-US" noProof="0" dirty="0"/>
              <a:t>	</a:t>
            </a:r>
          </a:p>
        </p:txBody>
      </p:sp>
      <p:sp>
        <p:nvSpPr>
          <p:cNvPr id="5" name="Titel 4"/>
          <p:cNvSpPr>
            <a:spLocks noGrp="1"/>
          </p:cNvSpPr>
          <p:nvPr>
            <p:ph type="title"/>
          </p:nvPr>
        </p:nvSpPr>
        <p:spPr/>
        <p:txBody>
          <a:bodyPr/>
          <a:lstStyle/>
          <a:p>
            <a:r>
              <a:rPr lang="en-US" noProof="0"/>
              <a:t>Mover and Rail</a:t>
            </a:r>
            <a:endParaRPr lang="en-US" noProof="0" dirty="0"/>
          </a:p>
        </p:txBody>
      </p:sp>
      <p:cxnSp>
        <p:nvCxnSpPr>
          <p:cNvPr id="8" name="Gerade Verbindung mit Pfeil 7"/>
          <p:cNvCxnSpPr/>
          <p:nvPr/>
        </p:nvCxnSpPr>
        <p:spPr>
          <a:xfrm>
            <a:off x="4799856" y="3140968"/>
            <a:ext cx="4032448" cy="13681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8080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5"/>
          <p:cNvPicPr>
            <a:picLocks noGrp="1" noChangeAspect="1"/>
          </p:cNvPicPr>
          <p:nvPr>
            <p:ph type="pic" sz="quarter" idx="14"/>
          </p:nvPr>
        </p:nvPicPr>
        <p:blipFill>
          <a:blip r:embed="rId2"/>
          <a:srcRect t="600" b="600"/>
          <a:stretch>
            <a:fillRect/>
          </a:stretch>
        </p:blipFill>
        <p:spPr>
          <a:xfrm>
            <a:off x="6096003" y="1090613"/>
            <a:ext cx="6088425" cy="4594880"/>
          </a:xfrm>
          <a:prstGeom prst="rect">
            <a:avLst/>
          </a:prstGeom>
        </p:spPr>
      </p:pic>
      <p:pic>
        <p:nvPicPr>
          <p:cNvPr id="7" name="Bildplatzhalter 6"/>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t="7959" b="7959"/>
          <a:stretch>
            <a:fillRect/>
          </a:stretch>
        </p:blipFill>
        <p:spPr>
          <a:prstGeom prst="rect">
            <a:avLst/>
          </a:prstGeom>
        </p:spPr>
      </p:pic>
      <p:sp>
        <p:nvSpPr>
          <p:cNvPr id="4" name="Textplatzhalter 3"/>
          <p:cNvSpPr>
            <a:spLocks noGrp="1"/>
          </p:cNvSpPr>
          <p:nvPr>
            <p:ph type="body" sz="quarter" idx="15"/>
          </p:nvPr>
        </p:nvSpPr>
        <p:spPr/>
        <p:txBody>
          <a:bodyPr/>
          <a:lstStyle/>
          <a:p>
            <a:pPr fontAlgn="base">
              <a:spcBef>
                <a:spcPct val="0"/>
              </a:spcBef>
              <a:spcAft>
                <a:spcPct val="0"/>
              </a:spcAft>
            </a:pPr>
            <a:r>
              <a:rPr lang="en-US" noProof="0" dirty="0">
                <a:solidFill>
                  <a:srgbClr val="000000"/>
                </a:solidFill>
                <a:ea typeface="Times New Roman" pitchFamily="18" charset="0"/>
              </a:rPr>
              <a:t>It may be necessary to remove on motor module screw for easy insertion of the mover (lower HW22)</a:t>
            </a:r>
            <a:r>
              <a:rPr lang="en-US" b="1" noProof="0" dirty="0">
                <a:solidFill>
                  <a:srgbClr val="000000"/>
                </a:solidFill>
                <a:ea typeface="Times New Roman" pitchFamily="18" charset="0"/>
              </a:rPr>
              <a:t>  </a:t>
            </a:r>
          </a:p>
          <a:p>
            <a:pPr fontAlgn="base">
              <a:spcBef>
                <a:spcPct val="0"/>
              </a:spcBef>
              <a:spcAft>
                <a:spcPct val="0"/>
              </a:spcAft>
            </a:pPr>
            <a:endParaRPr lang="en-US" noProof="0" dirty="0">
              <a:solidFill>
                <a:srgbClr val="000000"/>
              </a:solidFill>
              <a:ea typeface="Times New Roman" pitchFamily="18" charset="0"/>
            </a:endParaRPr>
          </a:p>
          <a:p>
            <a:pPr fontAlgn="base">
              <a:spcBef>
                <a:spcPct val="0"/>
              </a:spcBef>
              <a:spcAft>
                <a:spcPct val="0"/>
              </a:spcAft>
            </a:pPr>
            <a:r>
              <a:rPr lang="en-US" noProof="0" dirty="0">
                <a:solidFill>
                  <a:srgbClr val="000000"/>
                </a:solidFill>
                <a:ea typeface="Times New Roman" pitchFamily="18" charset="0"/>
              </a:rPr>
              <a:t>Insert the Mover</a:t>
            </a:r>
          </a:p>
          <a:p>
            <a:pPr fontAlgn="base">
              <a:spcBef>
                <a:spcPct val="0"/>
              </a:spcBef>
              <a:spcAft>
                <a:spcPct val="0"/>
              </a:spcAft>
            </a:pPr>
            <a:endParaRPr lang="en-US" noProof="0" dirty="0">
              <a:solidFill>
                <a:srgbClr val="000000"/>
              </a:solidFill>
              <a:ea typeface="Times New Roman" pitchFamily="18" charset="0"/>
            </a:endParaRPr>
          </a:p>
          <a:p>
            <a:pPr fontAlgn="base">
              <a:spcBef>
                <a:spcPct val="0"/>
              </a:spcBef>
              <a:spcAft>
                <a:spcPct val="0"/>
              </a:spcAft>
            </a:pPr>
            <a:endParaRPr lang="en-US" noProof="0" dirty="0">
              <a:solidFill>
                <a:srgbClr val="000000"/>
              </a:solidFill>
              <a:ea typeface="Times New Roman" pitchFamily="18" charset="0"/>
            </a:endParaRPr>
          </a:p>
          <a:p>
            <a:pPr fontAlgn="base">
              <a:spcBef>
                <a:spcPct val="0"/>
              </a:spcBef>
              <a:spcAft>
                <a:spcPct val="0"/>
              </a:spcAft>
            </a:pPr>
            <a:endParaRPr lang="de-DE" noProof="0" dirty="0">
              <a:solidFill>
                <a:srgbClr val="000000"/>
              </a:solidFill>
              <a:ea typeface="Times New Roman" pitchFamily="18" charset="0"/>
            </a:endParaRPr>
          </a:p>
          <a:p>
            <a:pPr fontAlgn="base">
              <a:spcBef>
                <a:spcPct val="0"/>
              </a:spcBef>
              <a:spcAft>
                <a:spcPct val="0"/>
              </a:spcAft>
            </a:pPr>
            <a:endParaRPr lang="de-DE" dirty="0">
              <a:solidFill>
                <a:srgbClr val="000000"/>
              </a:solidFill>
              <a:ea typeface="Times New Roman" pitchFamily="18" charset="0"/>
            </a:endParaRPr>
          </a:p>
          <a:p>
            <a:pPr fontAlgn="base">
              <a:spcBef>
                <a:spcPct val="0"/>
              </a:spcBef>
              <a:spcAft>
                <a:spcPct val="0"/>
              </a:spcAft>
            </a:pPr>
            <a:endParaRPr lang="de-DE" noProof="0" dirty="0">
              <a:solidFill>
                <a:srgbClr val="000000"/>
              </a:solidFill>
              <a:ea typeface="Times New Roman" pitchFamily="18" charset="0"/>
            </a:endParaRPr>
          </a:p>
          <a:p>
            <a:pPr fontAlgn="base">
              <a:spcBef>
                <a:spcPct val="0"/>
              </a:spcBef>
              <a:spcAft>
                <a:spcPct val="0"/>
              </a:spcAft>
            </a:pPr>
            <a:endParaRPr lang="en-US" noProof="0" dirty="0">
              <a:solidFill>
                <a:srgbClr val="000000"/>
              </a:solidFill>
              <a:ea typeface="Times New Roman" pitchFamily="18" charset="0"/>
            </a:endParaRPr>
          </a:p>
          <a:p>
            <a:pPr lvl="0" fontAlgn="base">
              <a:spcBef>
                <a:spcPct val="0"/>
              </a:spcBef>
              <a:spcAft>
                <a:spcPct val="0"/>
              </a:spcAft>
              <a:buFont typeface="Wingdings" panose="05000000000000000000" pitchFamily="2" charset="2"/>
              <a:buChar char="Ø"/>
            </a:pPr>
            <a:r>
              <a:rPr lang="en-US" b="1" noProof="0" dirty="0">
                <a:solidFill>
                  <a:srgbClr val="000000"/>
                </a:solidFill>
                <a:ea typeface="Times New Roman" pitchFamily="18" charset="0"/>
              </a:rPr>
              <a:t>Attention:</a:t>
            </a:r>
            <a:r>
              <a:rPr lang="en-US" noProof="0" dirty="0">
                <a:solidFill>
                  <a:srgbClr val="000000"/>
                </a:solidFill>
                <a:ea typeface="Times New Roman" pitchFamily="18" charset="0"/>
              </a:rPr>
              <a:t> </a:t>
            </a:r>
            <a:br>
              <a:rPr lang="en-US" noProof="0" dirty="0">
                <a:solidFill>
                  <a:srgbClr val="000000"/>
                </a:solidFill>
                <a:ea typeface="Times New Roman" pitchFamily="18" charset="0"/>
              </a:rPr>
            </a:br>
            <a:r>
              <a:rPr lang="en-US" noProof="0" dirty="0">
                <a:solidFill>
                  <a:srgbClr val="000000"/>
                </a:solidFill>
                <a:ea typeface="Times New Roman" pitchFamily="18" charset="0"/>
              </a:rPr>
              <a:t>The encoder flag should be on the same side as the XTS sensor (not the side of the name plate and LEDs)</a:t>
            </a:r>
            <a:endParaRPr lang="en-US" sz="1000" noProof="0" dirty="0"/>
          </a:p>
          <a:p>
            <a:pPr fontAlgn="base">
              <a:spcBef>
                <a:spcPct val="0"/>
              </a:spcBef>
              <a:spcAft>
                <a:spcPct val="0"/>
              </a:spcAft>
            </a:pPr>
            <a:endParaRPr lang="en-US" noProof="0" dirty="0">
              <a:solidFill>
                <a:srgbClr val="000000"/>
              </a:solidFill>
              <a:ea typeface="Times New Roman" pitchFamily="18" charset="0"/>
            </a:endParaRPr>
          </a:p>
          <a:p>
            <a:endParaRPr lang="en-US" noProof="0" dirty="0"/>
          </a:p>
        </p:txBody>
      </p:sp>
      <p:sp>
        <p:nvSpPr>
          <p:cNvPr id="5" name="Titel 4"/>
          <p:cNvSpPr>
            <a:spLocks noGrp="1"/>
          </p:cNvSpPr>
          <p:nvPr>
            <p:ph type="title"/>
          </p:nvPr>
        </p:nvSpPr>
        <p:spPr/>
        <p:txBody>
          <a:bodyPr/>
          <a:lstStyle/>
          <a:p>
            <a:r>
              <a:rPr lang="en-US" noProof="0" dirty="0"/>
              <a:t>Mover and Rail</a:t>
            </a:r>
          </a:p>
        </p:txBody>
      </p:sp>
      <p:sp>
        <p:nvSpPr>
          <p:cNvPr id="8" name="Ellipse 7"/>
          <p:cNvSpPr/>
          <p:nvPr/>
        </p:nvSpPr>
        <p:spPr>
          <a:xfrm>
            <a:off x="8943875" y="2027255"/>
            <a:ext cx="432048" cy="43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0" name="Ellipse 9"/>
          <p:cNvSpPr/>
          <p:nvPr/>
        </p:nvSpPr>
        <p:spPr>
          <a:xfrm>
            <a:off x="8894944" y="5203776"/>
            <a:ext cx="432048" cy="43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211625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noProof="0" dirty="0"/>
          </a:p>
          <a:p>
            <a:pPr marL="457200" indent="-457200">
              <a:buFont typeface="+mj-lt"/>
              <a:buAutoNum type="arabicPeriod"/>
            </a:pPr>
            <a:r>
              <a:rPr lang="en-US" b="1" noProof="0" dirty="0"/>
              <a:t>XTS-</a:t>
            </a:r>
            <a:r>
              <a:rPr lang="en-US" b="1" noProof="0" dirty="0" err="1"/>
              <a:t>StarterKit</a:t>
            </a:r>
            <a:endParaRPr lang="en-US" b="1" noProof="0" dirty="0"/>
          </a:p>
          <a:p>
            <a:pPr marL="457200" indent="-457200">
              <a:buFont typeface="+mj-lt"/>
              <a:buAutoNum type="arabicPeriod"/>
            </a:pPr>
            <a:r>
              <a:rPr lang="en-US" noProof="0" dirty="0"/>
              <a:t>Preparation and Assembly</a:t>
            </a:r>
          </a:p>
          <a:p>
            <a:pPr marL="457200" indent="-457200">
              <a:buFont typeface="+mj-lt"/>
              <a:buAutoNum type="arabicPeriod"/>
            </a:pPr>
            <a:r>
              <a:rPr lang="en-US" noProof="0" dirty="0"/>
              <a:t>First Test</a:t>
            </a:r>
          </a:p>
          <a:p>
            <a:pPr marL="457200" indent="-457200">
              <a:buFont typeface="+mj-lt"/>
              <a:buAutoNum type="arabicPeriod"/>
            </a:pPr>
            <a:r>
              <a:rPr lang="en-US" noProof="0" dirty="0"/>
              <a:t>Rail mounting</a:t>
            </a:r>
          </a:p>
          <a:p>
            <a:pPr marL="457200" indent="-457200">
              <a:buFont typeface="+mj-lt"/>
              <a:buAutoNum type="arabicPeriod"/>
            </a:pPr>
            <a:r>
              <a:rPr lang="en-US" noProof="0" dirty="0" err="1"/>
              <a:t>Rerailing</a:t>
            </a:r>
            <a:r>
              <a:rPr lang="en-US" noProof="0" dirty="0"/>
              <a:t> of Mover</a:t>
            </a:r>
          </a:p>
          <a:p>
            <a:pPr marL="457200" indent="-457200">
              <a:buFont typeface="+mj-lt"/>
              <a:buAutoNum type="arabicPeriod"/>
            </a:pPr>
            <a:endParaRPr lang="en-US" noProof="0" dirty="0"/>
          </a:p>
          <a:p>
            <a:pPr marL="457200" indent="-457200">
              <a:buFont typeface="+mj-lt"/>
              <a:buAutoNum type="arabicPeriod"/>
            </a:pPr>
            <a:endParaRPr lang="en-US" noProof="0" dirty="0"/>
          </a:p>
        </p:txBody>
      </p:sp>
      <p:sp>
        <p:nvSpPr>
          <p:cNvPr id="4" name="Titel 3"/>
          <p:cNvSpPr>
            <a:spLocks noGrp="1"/>
          </p:cNvSpPr>
          <p:nvPr>
            <p:ph type="title"/>
          </p:nvPr>
        </p:nvSpPr>
        <p:spPr/>
        <p:txBody>
          <a:bodyPr/>
          <a:lstStyle/>
          <a:p>
            <a:r>
              <a:rPr lang="en-US" noProof="0" dirty="0"/>
              <a:t>Agenda | XTS- Assembly</a:t>
            </a:r>
          </a:p>
        </p:txBody>
      </p:sp>
    </p:spTree>
    <p:extLst>
      <p:ext uri="{BB962C8B-B14F-4D97-AF65-F5344CB8AC3E}">
        <p14:creationId xmlns:p14="http://schemas.microsoft.com/office/powerpoint/2010/main" val="4189081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p:cNvPicPr>
            <a:picLocks noGrp="1" noChangeAspect="1"/>
          </p:cNvPicPr>
          <p:nvPr>
            <p:ph type="pic" sz="quarter" idx="14"/>
          </p:nvPr>
        </p:nvPicPr>
        <p:blipFill>
          <a:blip r:embed="rId3"/>
          <a:srcRect t="4446" b="4446"/>
          <a:stretch>
            <a:fillRect/>
          </a:stretch>
        </p:blipFill>
        <p:spPr>
          <a:prstGeom prst="rect">
            <a:avLst/>
          </a:prstGeom>
        </p:spPr>
      </p:pic>
      <p:sp>
        <p:nvSpPr>
          <p:cNvPr id="4" name="Textplatzhalter 3"/>
          <p:cNvSpPr>
            <a:spLocks noGrp="1"/>
          </p:cNvSpPr>
          <p:nvPr>
            <p:ph type="body" sz="quarter" idx="15"/>
          </p:nvPr>
        </p:nvSpPr>
        <p:spPr/>
        <p:txBody>
          <a:bodyPr/>
          <a:lstStyle/>
          <a:p>
            <a:pPr fontAlgn="base">
              <a:spcBef>
                <a:spcPct val="0"/>
              </a:spcBef>
              <a:spcAft>
                <a:spcPct val="0"/>
              </a:spcAft>
            </a:pPr>
            <a:r>
              <a:rPr lang="en-US" noProof="0" dirty="0">
                <a:solidFill>
                  <a:srgbClr val="000000"/>
                </a:solidFill>
                <a:ea typeface="Times New Roman" pitchFamily="18" charset="0"/>
              </a:rPr>
              <a:t>Remove the red auxiliary lock cover to replace the lock cover again, </a:t>
            </a:r>
          </a:p>
          <a:p>
            <a:pPr marL="0" indent="0" fontAlgn="base">
              <a:spcBef>
                <a:spcPct val="0"/>
              </a:spcBef>
              <a:spcAft>
                <a:spcPct val="0"/>
              </a:spcAft>
              <a:buNone/>
            </a:pPr>
            <a:r>
              <a:rPr lang="en-US" b="1" noProof="0" dirty="0"/>
              <a:t>	</a:t>
            </a:r>
          </a:p>
          <a:p>
            <a:pPr lvl="0"/>
            <a:endParaRPr lang="en-US" dirty="0"/>
          </a:p>
          <a:p>
            <a:pPr lvl="1">
              <a:buFont typeface="Wingdings" panose="05000000000000000000" pitchFamily="2" charset="2"/>
              <a:buChar char="Ø"/>
            </a:pPr>
            <a:r>
              <a:rPr lang="en-US" sz="2000" b="1" dirty="0"/>
              <a:t>Pin 	D4x12 A2 DIN 7</a:t>
            </a:r>
          </a:p>
          <a:p>
            <a:pPr lvl="1">
              <a:buFont typeface="Wingdings" panose="05000000000000000000" pitchFamily="2" charset="2"/>
              <a:buChar char="Ø"/>
            </a:pPr>
            <a:r>
              <a:rPr lang="en-US" sz="2000" b="1" dirty="0"/>
              <a:t>Screw 	M4x10 </a:t>
            </a:r>
            <a:r>
              <a:rPr lang="en-US" sz="2000" b="1" dirty="0" err="1"/>
              <a:t>Cyl</a:t>
            </a:r>
            <a:r>
              <a:rPr lang="en-US" sz="2000" b="1" dirty="0"/>
              <a:t>. A2 DIN 91</a:t>
            </a:r>
          </a:p>
          <a:p>
            <a:pPr marL="0" indent="0" fontAlgn="base">
              <a:spcBef>
                <a:spcPct val="0"/>
              </a:spcBef>
              <a:spcAft>
                <a:spcPct val="0"/>
              </a:spcAft>
              <a:buNone/>
            </a:pPr>
            <a:endParaRPr lang="en-US" noProof="0" dirty="0"/>
          </a:p>
          <a:p>
            <a:pPr fontAlgn="base">
              <a:spcBef>
                <a:spcPct val="0"/>
              </a:spcBef>
              <a:spcAft>
                <a:spcPct val="0"/>
              </a:spcAft>
            </a:pPr>
            <a:endParaRPr lang="en-US" noProof="0" dirty="0"/>
          </a:p>
          <a:p>
            <a:pPr fontAlgn="base">
              <a:spcBef>
                <a:spcPct val="0"/>
              </a:spcBef>
              <a:spcAft>
                <a:spcPct val="0"/>
              </a:spcAft>
            </a:pPr>
            <a:endParaRPr lang="de-DE" noProof="0" dirty="0"/>
          </a:p>
          <a:p>
            <a:pPr fontAlgn="base">
              <a:spcBef>
                <a:spcPct val="0"/>
              </a:spcBef>
              <a:spcAft>
                <a:spcPct val="0"/>
              </a:spcAft>
            </a:pPr>
            <a:endParaRPr lang="de-DE" dirty="0"/>
          </a:p>
          <a:p>
            <a:pPr fontAlgn="base">
              <a:spcBef>
                <a:spcPct val="0"/>
              </a:spcBef>
              <a:spcAft>
                <a:spcPct val="0"/>
              </a:spcAft>
            </a:pPr>
            <a:endParaRPr lang="en-US" noProof="0" dirty="0"/>
          </a:p>
          <a:p>
            <a:pPr lvl="0"/>
            <a:r>
              <a:rPr lang="en-US" b="1" dirty="0"/>
              <a:t>Important:</a:t>
            </a:r>
            <a:r>
              <a:rPr lang="en-US" dirty="0"/>
              <a:t> </a:t>
            </a:r>
            <a:br>
              <a:rPr lang="en-US" dirty="0"/>
            </a:br>
            <a:r>
              <a:rPr lang="en-US" dirty="0"/>
              <a:t>Don’t forget the pins for the gate</a:t>
            </a:r>
            <a:br>
              <a:rPr lang="en-US" dirty="0"/>
            </a:br>
            <a:endParaRPr lang="en-US" dirty="0"/>
          </a:p>
        </p:txBody>
      </p:sp>
      <p:sp>
        <p:nvSpPr>
          <p:cNvPr id="5" name="Titel 4"/>
          <p:cNvSpPr>
            <a:spLocks noGrp="1"/>
          </p:cNvSpPr>
          <p:nvPr>
            <p:ph type="title"/>
          </p:nvPr>
        </p:nvSpPr>
        <p:spPr/>
        <p:txBody>
          <a:bodyPr/>
          <a:lstStyle/>
          <a:p>
            <a:r>
              <a:rPr lang="en-US" noProof="0" dirty="0"/>
              <a:t>Mover and Rail</a:t>
            </a:r>
          </a:p>
        </p:txBody>
      </p:sp>
      <p:pic>
        <p:nvPicPr>
          <p:cNvPr id="12" name="Grafik 11"/>
          <p:cNvPicPr>
            <a:picLocks noChangeAspect="1"/>
          </p:cNvPicPr>
          <p:nvPr/>
        </p:nvPicPr>
        <p:blipFill rotWithShape="1">
          <a:blip r:embed="rId4" cstate="print">
            <a:extLst>
              <a:ext uri="{28A0092B-C50C-407E-A947-70E740481C1C}">
                <a14:useLocalDpi xmlns:a14="http://schemas.microsoft.com/office/drawing/2010/main" val="0"/>
              </a:ext>
            </a:extLst>
          </a:blip>
          <a:srcRect r="830" b="10660"/>
          <a:stretch/>
        </p:blipFill>
        <p:spPr>
          <a:xfrm>
            <a:off x="6096002" y="3968624"/>
            <a:ext cx="6090975" cy="2916760"/>
          </a:xfrm>
          <a:prstGeom prst="rect">
            <a:avLst/>
          </a:prstGeom>
        </p:spPr>
      </p:pic>
    </p:spTree>
    <p:extLst>
      <p:ext uri="{BB962C8B-B14F-4D97-AF65-F5344CB8AC3E}">
        <p14:creationId xmlns:p14="http://schemas.microsoft.com/office/powerpoint/2010/main" val="3448228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Eigene Dateien\Projekte\XTS Lineares Transportsystem\Allgemeines, Termine, Angebote, Notizen\Fotos und Filme\Bilder Präsenter 2012\XTS_87931.jpg"/>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t="12535" b="1253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en-US" noProof="0" dirty="0"/>
              <a:t>XTS | New Freedom in Machine Building</a:t>
            </a:r>
          </a:p>
        </p:txBody>
      </p:sp>
      <p:sp>
        <p:nvSpPr>
          <p:cNvPr id="5" name="Textplatzhalter 2"/>
          <p:cNvSpPr txBox="1">
            <a:spLocks/>
          </p:cNvSpPr>
          <p:nvPr/>
        </p:nvSpPr>
        <p:spPr>
          <a:xfrm>
            <a:off x="3615" y="3945800"/>
            <a:ext cx="6094413" cy="1439862"/>
          </a:xfrm>
          <a:prstGeom prst="rect">
            <a:avLst/>
          </a:prstGeom>
          <a:solidFill>
            <a:schemeClr val="bg1">
              <a:alpha val="75000"/>
            </a:schemeClr>
          </a:solidFill>
        </p:spPr>
        <p:txBody>
          <a:bodyPr vert="horz" lIns="234000" tIns="46800" rIns="91440" bIns="46800" rtlCol="0" anchor="ctr" anchorCtr="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3"/>
                </a:solidFill>
              </a:rPr>
              <a:t>Complex sequences – simplified solution: XTS</a:t>
            </a:r>
          </a:p>
        </p:txBody>
      </p:sp>
    </p:spTree>
    <p:extLst>
      <p:ext uri="{BB962C8B-B14F-4D97-AF65-F5344CB8AC3E}">
        <p14:creationId xmlns:p14="http://schemas.microsoft.com/office/powerpoint/2010/main" val="3860230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200" y="1090799"/>
            <a:ext cx="9190144" cy="5331600"/>
          </a:xfrm>
        </p:spPr>
        <p:txBody>
          <a:bodyPr/>
          <a:lstStyle/>
          <a:p>
            <a:pPr marL="0" indent="0">
              <a:buNone/>
              <a:defRPr/>
            </a:pPr>
            <a:r>
              <a:rPr lang="en-US" sz="1400" noProof="0" dirty="0"/>
              <a:t>This training material is provided to complement the presented training content. Outside the actual training the material may only be used for internal purposes at the company of the course participant. In addition, the material or extracts thereof may be used in end customer training for products containing Beckhoff products, or for presentations, provided the presentation refers to Beckhoff products. Extracts or copies of the training material must contain the following copyright acknowledgement: “© </a:t>
            </a:r>
            <a:r>
              <a:rPr lang="en-US" altLang="de-DE" sz="1400" noProof="0" dirty="0"/>
              <a:t>Beckhoff</a:t>
            </a:r>
            <a:r>
              <a:rPr lang="en-US" sz="1400" noProof="0" dirty="0"/>
              <a:t> </a:t>
            </a:r>
            <a:r>
              <a:rPr lang="en-US" altLang="de-DE" sz="1400" noProof="0" dirty="0"/>
              <a:t>Automation GmbH &amp; Co. KG</a:t>
            </a:r>
            <a:r>
              <a:rPr lang="en-US" sz="1400" noProof="0" dirty="0"/>
              <a:t>”.</a:t>
            </a:r>
          </a:p>
          <a:p>
            <a:pPr marL="0" indent="0">
              <a:buNone/>
              <a:defRPr/>
            </a:pPr>
            <a:r>
              <a:rPr lang="en-US" sz="1400" noProof="0" dirty="0"/>
              <a:t>The same applies to extracts from presentation material. The user of the material is solely responsible for the completeness of extracts and copies. It is explicitly not permitted to offer commercial or free training for Beckhoff products. This applies to training with and or without the training material. The training material must not be edited, manipulated or modified.</a:t>
            </a:r>
          </a:p>
          <a:p>
            <a:pPr marL="0" indent="0">
              <a:buNone/>
              <a:defRPr/>
            </a:pPr>
            <a:endParaRPr lang="en-US" sz="1400" noProof="0" dirty="0"/>
          </a:p>
          <a:p>
            <a:pPr marL="0" indent="0">
              <a:buNone/>
              <a:defRPr/>
            </a:pPr>
            <a:r>
              <a:rPr lang="en-US" sz="1400" noProof="0" dirty="0"/>
              <a:t>Passing on of the aforementioned rights to third parties is not permitted.</a:t>
            </a:r>
          </a:p>
          <a:p>
            <a:pPr marL="0" indent="0">
              <a:buNone/>
              <a:defRPr/>
            </a:pPr>
            <a:endParaRPr lang="en-US" sz="1400" noProof="0" dirty="0"/>
          </a:p>
          <a:p>
            <a:pPr>
              <a:buNone/>
              <a:defRPr/>
            </a:pPr>
            <a:r>
              <a:rPr lang="en-US" altLang="de-DE" sz="1400" noProof="0" dirty="0"/>
              <a:t>Beckhoff Automation GmbH &amp; Co. KG</a:t>
            </a:r>
          </a:p>
          <a:p>
            <a:endParaRPr lang="en-US" sz="1400" noProof="0" dirty="0"/>
          </a:p>
        </p:txBody>
      </p:sp>
      <p:sp>
        <p:nvSpPr>
          <p:cNvPr id="3" name="Titel 2"/>
          <p:cNvSpPr>
            <a:spLocks noGrp="1"/>
          </p:cNvSpPr>
          <p:nvPr>
            <p:ph type="title"/>
          </p:nvPr>
        </p:nvSpPr>
        <p:spPr/>
        <p:txBody>
          <a:bodyPr/>
          <a:lstStyle/>
          <a:p>
            <a:r>
              <a:rPr lang="en-US" altLang="de-DE" noProof="0" dirty="0"/>
              <a:t>Training material</a:t>
            </a:r>
            <a:endParaRPr lang="en-US" noProof="0" dirty="0"/>
          </a:p>
        </p:txBody>
      </p:sp>
      <p:sp>
        <p:nvSpPr>
          <p:cNvPr id="4" name="Foliennummernplatzhalter 3"/>
          <p:cNvSpPr>
            <a:spLocks noGrp="1"/>
          </p:cNvSpPr>
          <p:nvPr>
            <p:ph type="sldNum" sz="quarter" idx="4"/>
          </p:nvPr>
        </p:nvSpPr>
        <p:spPr/>
        <p:txBody>
          <a:bodyPr/>
          <a:lstStyle/>
          <a:p>
            <a:fld id="{A930EF64-91C9-4EBD-82F9-3643AB15A28C}" type="slidenum">
              <a:rPr lang="en-US" smtClean="0"/>
              <a:pPr/>
              <a:t>32</a:t>
            </a:fld>
            <a:endParaRPr lang="en-US" dirty="0"/>
          </a:p>
        </p:txBody>
      </p:sp>
    </p:spTree>
    <p:extLst>
      <p:ext uri="{BB962C8B-B14F-4D97-AF65-F5344CB8AC3E}">
        <p14:creationId xmlns:p14="http://schemas.microsoft.com/office/powerpoint/2010/main" val="2245411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en-US" noProof="0" dirty="0"/>
              <a:t>02/2021</a:t>
            </a:r>
          </a:p>
        </p:txBody>
      </p:sp>
    </p:spTree>
    <p:extLst>
      <p:ext uri="{BB962C8B-B14F-4D97-AF65-F5344CB8AC3E}">
        <p14:creationId xmlns:p14="http://schemas.microsoft.com/office/powerpoint/2010/main" val="266156870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platzhalter 3"/>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66041066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noProof="0" dirty="0"/>
              <a:t>XTS </a:t>
            </a:r>
            <a:r>
              <a:rPr lang="en-US" noProof="0" dirty="0" err="1"/>
              <a:t>StarterKit</a:t>
            </a:r>
            <a:endParaRPr lang="en-US" noProof="0" dirty="0"/>
          </a:p>
        </p:txBody>
      </p:sp>
      <p:pic>
        <p:nvPicPr>
          <p:cNvPr id="5" name="Bildplatzhalter 4"/>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4109" b="4109"/>
          <a:stretch>
            <a:fillRect/>
          </a:stretch>
        </p:blipFill>
        <p:spPr>
          <a:xfrm>
            <a:off x="-9525" y="1090613"/>
            <a:ext cx="12201525" cy="5767387"/>
          </a:xfrm>
        </p:spPr>
      </p:pic>
    </p:spTree>
    <p:extLst>
      <p:ext uri="{BB962C8B-B14F-4D97-AF65-F5344CB8AC3E}">
        <p14:creationId xmlns:p14="http://schemas.microsoft.com/office/powerpoint/2010/main" val="159923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en-US" b="1" noProof="0" dirty="0"/>
              <a:t>AT2000-0500</a:t>
            </a:r>
            <a:br>
              <a:rPr lang="en-US" b="1" noProof="0" dirty="0"/>
            </a:br>
            <a:r>
              <a:rPr lang="en-US" sz="1800" b="1" noProof="0" dirty="0"/>
              <a:t>starter kit small, 500 mm straight length</a:t>
            </a:r>
          </a:p>
          <a:p>
            <a:endParaRPr lang="en-US" b="1" noProof="0" dirty="0"/>
          </a:p>
          <a:p>
            <a:r>
              <a:rPr lang="en-US" b="1" noProof="0" dirty="0"/>
              <a:t>AT2000-1000</a:t>
            </a:r>
            <a:br>
              <a:rPr lang="en-US" b="1" noProof="0" dirty="0"/>
            </a:br>
            <a:r>
              <a:rPr lang="en-US" sz="1800" b="1" noProof="0" dirty="0"/>
              <a:t>starter kit medium, 1000 mm straight length</a:t>
            </a:r>
          </a:p>
          <a:p>
            <a:endParaRPr lang="en-US" b="1" noProof="0" dirty="0"/>
          </a:p>
          <a:p>
            <a:r>
              <a:rPr lang="en-US" b="1" noProof="0" dirty="0"/>
              <a:t>AT2000-1500</a:t>
            </a:r>
            <a:br>
              <a:rPr lang="en-US" b="1" noProof="0" dirty="0"/>
            </a:br>
            <a:r>
              <a:rPr lang="en-US" sz="1800" b="1" noProof="0" dirty="0"/>
              <a:t>starter kit large, 1500 mm straight length</a:t>
            </a:r>
            <a:endParaRPr lang="en-US" sz="1800" noProof="0" dirty="0"/>
          </a:p>
        </p:txBody>
      </p:sp>
      <p:sp>
        <p:nvSpPr>
          <p:cNvPr id="4" name="Titel 3"/>
          <p:cNvSpPr>
            <a:spLocks noGrp="1"/>
          </p:cNvSpPr>
          <p:nvPr>
            <p:ph type="title"/>
          </p:nvPr>
        </p:nvSpPr>
        <p:spPr/>
        <p:txBody>
          <a:bodyPr/>
          <a:lstStyle/>
          <a:p>
            <a:r>
              <a:rPr lang="en-US" noProof="0" dirty="0"/>
              <a:t>XTS </a:t>
            </a:r>
            <a:r>
              <a:rPr lang="en-US" noProof="0" dirty="0" err="1"/>
              <a:t>StarterKit</a:t>
            </a:r>
            <a:endParaRPr lang="en-US" noProof="0" dirty="0"/>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896" y="3236466"/>
            <a:ext cx="7032104" cy="3621533"/>
          </a:xfrm>
          <a:prstGeom prst="rect">
            <a:avLst/>
          </a:prstGeom>
        </p:spPr>
      </p:pic>
    </p:spTree>
    <p:extLst>
      <p:ext uri="{BB962C8B-B14F-4D97-AF65-F5344CB8AC3E}">
        <p14:creationId xmlns:p14="http://schemas.microsoft.com/office/powerpoint/2010/main" val="103121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noProof="0" dirty="0"/>
          </a:p>
          <a:p>
            <a:pPr marL="457200" indent="-457200">
              <a:buFont typeface="+mj-lt"/>
              <a:buAutoNum type="arabicPeriod"/>
            </a:pPr>
            <a:r>
              <a:rPr lang="en-US" noProof="0" dirty="0"/>
              <a:t>XTS-</a:t>
            </a:r>
            <a:r>
              <a:rPr lang="en-US" noProof="0" dirty="0" err="1"/>
              <a:t>StarterKit</a:t>
            </a:r>
            <a:endParaRPr lang="en-US" noProof="0" dirty="0"/>
          </a:p>
          <a:p>
            <a:pPr marL="457200" indent="-457200">
              <a:buFont typeface="+mj-lt"/>
              <a:buAutoNum type="arabicPeriod"/>
            </a:pPr>
            <a:r>
              <a:rPr lang="en-US" b="1" noProof="0" dirty="0"/>
              <a:t>Preparation and Assembly</a:t>
            </a:r>
          </a:p>
          <a:p>
            <a:pPr marL="457200" indent="-457200">
              <a:buFont typeface="+mj-lt"/>
              <a:buAutoNum type="arabicPeriod"/>
            </a:pPr>
            <a:r>
              <a:rPr lang="en-US" noProof="0" dirty="0"/>
              <a:t>First Test</a:t>
            </a:r>
          </a:p>
          <a:p>
            <a:pPr marL="457200" indent="-457200">
              <a:buFont typeface="+mj-lt"/>
              <a:buAutoNum type="arabicPeriod"/>
            </a:pPr>
            <a:r>
              <a:rPr lang="en-US" noProof="0" dirty="0"/>
              <a:t>Rail mounting</a:t>
            </a:r>
          </a:p>
          <a:p>
            <a:pPr marL="457200" indent="-457200">
              <a:buFont typeface="+mj-lt"/>
              <a:buAutoNum type="arabicPeriod"/>
            </a:pPr>
            <a:r>
              <a:rPr lang="en-US" noProof="0" dirty="0" err="1"/>
              <a:t>Rerailing</a:t>
            </a:r>
            <a:r>
              <a:rPr lang="en-US" noProof="0" dirty="0"/>
              <a:t> of Mover</a:t>
            </a:r>
          </a:p>
          <a:p>
            <a:pPr marL="457200" indent="-457200">
              <a:buFont typeface="+mj-lt"/>
              <a:buAutoNum type="arabicPeriod"/>
            </a:pPr>
            <a:endParaRPr lang="en-US" noProof="0" dirty="0"/>
          </a:p>
          <a:p>
            <a:pPr marL="457200" indent="-457200">
              <a:buFont typeface="+mj-lt"/>
              <a:buAutoNum type="arabicPeriod"/>
            </a:pPr>
            <a:endParaRPr lang="en-US" noProof="0" dirty="0"/>
          </a:p>
        </p:txBody>
      </p:sp>
      <p:sp>
        <p:nvSpPr>
          <p:cNvPr id="4" name="Titel 3"/>
          <p:cNvSpPr>
            <a:spLocks noGrp="1"/>
          </p:cNvSpPr>
          <p:nvPr>
            <p:ph type="title"/>
          </p:nvPr>
        </p:nvSpPr>
        <p:spPr/>
        <p:txBody>
          <a:bodyPr/>
          <a:lstStyle/>
          <a:p>
            <a:r>
              <a:rPr lang="en-US" noProof="0" dirty="0"/>
              <a:t>Agenda | XTS- Assembly</a:t>
            </a:r>
          </a:p>
        </p:txBody>
      </p:sp>
    </p:spTree>
    <p:extLst>
      <p:ext uri="{BB962C8B-B14F-4D97-AF65-F5344CB8AC3E}">
        <p14:creationId xmlns:p14="http://schemas.microsoft.com/office/powerpoint/2010/main" val="2943135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9"/>
          <p:cNvSpPr>
            <a:spLocks noGrp="1"/>
          </p:cNvSpPr>
          <p:nvPr>
            <p:ph type="body" sz="quarter" idx="15"/>
          </p:nvPr>
        </p:nvSpPr>
        <p:spPr>
          <a:prstGeom prst="rect">
            <a:avLst/>
          </a:prstGeom>
        </p:spPr>
        <p:txBody>
          <a:bodyPr/>
          <a:lstStyle/>
          <a:p>
            <a:pPr lvl="0"/>
            <a:r>
              <a:rPr lang="en-US" noProof="0" dirty="0"/>
              <a:t>Insert all pins on the bottom side of the frame  			</a:t>
            </a:r>
            <a:endParaRPr lang="en-US" sz="2100" b="1" noProof="0" dirty="0"/>
          </a:p>
          <a:p>
            <a:pPr lvl="0"/>
            <a:r>
              <a:rPr lang="en-US" sz="2000" dirty="0"/>
              <a:t>Insert the pins to the rail 	</a:t>
            </a:r>
            <a:endParaRPr lang="en-US" sz="2100" noProof="0" dirty="0"/>
          </a:p>
          <a:p>
            <a:pPr lvl="0"/>
            <a:r>
              <a:rPr lang="en-US" noProof="0" dirty="0"/>
              <a:t>Insert the pins to the neighbor modules 				</a:t>
            </a:r>
          </a:p>
          <a:p>
            <a:pPr lvl="1" defTabSz="895350">
              <a:buFont typeface="Wingdings" panose="05000000000000000000" pitchFamily="2" charset="2"/>
              <a:buChar char="Ø"/>
            </a:pPr>
            <a:r>
              <a:rPr lang="en-US" sz="2000" b="1" dirty="0"/>
              <a:t>4x 	D5x10 A2 DIN 7</a:t>
            </a:r>
          </a:p>
          <a:p>
            <a:pPr lvl="1" defTabSz="895350">
              <a:buFont typeface="Wingdings" panose="05000000000000000000" pitchFamily="2" charset="2"/>
              <a:buChar char="Ø"/>
            </a:pPr>
            <a:r>
              <a:rPr lang="en-US" sz="2000" b="1" dirty="0"/>
              <a:t>1x 	D5x30 A2 DIN 7</a:t>
            </a:r>
            <a:endParaRPr lang="en-US" sz="2000" dirty="0"/>
          </a:p>
          <a:p>
            <a:pPr lvl="1"/>
            <a:endParaRPr lang="en-US" noProof="0" dirty="0"/>
          </a:p>
          <a:p>
            <a:pPr lvl="0"/>
            <a:endParaRPr lang="en-US" noProof="0" dirty="0"/>
          </a:p>
          <a:p>
            <a:endParaRPr lang="en-US" noProof="0" dirty="0"/>
          </a:p>
        </p:txBody>
      </p:sp>
      <p:sp>
        <p:nvSpPr>
          <p:cNvPr id="2" name="Titel 1"/>
          <p:cNvSpPr>
            <a:spLocks noGrp="1"/>
          </p:cNvSpPr>
          <p:nvPr>
            <p:ph type="title"/>
          </p:nvPr>
        </p:nvSpPr>
        <p:spPr/>
        <p:txBody>
          <a:bodyPr/>
          <a:lstStyle/>
          <a:p>
            <a:r>
              <a:rPr lang="en-US" noProof="0" dirty="0"/>
              <a:t>Prepare the XTS Modules</a:t>
            </a:r>
          </a:p>
        </p:txBody>
      </p:sp>
      <p:pic>
        <p:nvPicPr>
          <p:cNvPr id="7" name="Grafik 6"/>
          <p:cNvPicPr>
            <a:picLocks noChangeAspect="1"/>
          </p:cNvPicPr>
          <p:nvPr/>
        </p:nvPicPr>
        <p:blipFill rotWithShape="1">
          <a:blip r:embed="rId3"/>
          <a:srcRect l="21360" t="17320" r="258" b="35701"/>
          <a:stretch/>
        </p:blipFill>
        <p:spPr>
          <a:xfrm>
            <a:off x="6102354" y="5255952"/>
            <a:ext cx="6089646" cy="1629432"/>
          </a:xfrm>
          <a:prstGeom prst="rect">
            <a:avLst/>
          </a:prstGeom>
        </p:spPr>
      </p:pic>
      <p:pic>
        <p:nvPicPr>
          <p:cNvPr id="9" name="Grafik 8"/>
          <p:cNvPicPr>
            <a:picLocks noChangeAspect="1"/>
          </p:cNvPicPr>
          <p:nvPr/>
        </p:nvPicPr>
        <p:blipFill rotWithShape="1">
          <a:blip r:embed="rId3"/>
          <a:srcRect l="4155" t="3631" r="14277" b="44354"/>
          <a:stretch/>
        </p:blipFill>
        <p:spPr>
          <a:xfrm>
            <a:off x="6096004" y="1094247"/>
            <a:ext cx="6095996" cy="1809749"/>
          </a:xfrm>
          <a:prstGeom prst="rect">
            <a:avLst/>
          </a:prstGeom>
        </p:spPr>
      </p:pic>
      <p:pic>
        <p:nvPicPr>
          <p:cNvPr id="10" name="Grafik 9"/>
          <p:cNvPicPr>
            <a:picLocks noChangeAspect="1"/>
          </p:cNvPicPr>
          <p:nvPr/>
        </p:nvPicPr>
        <p:blipFill rotWithShape="1">
          <a:blip r:embed="rId3"/>
          <a:srcRect l="2243" t="42723" r="13640" b="1103"/>
          <a:stretch/>
        </p:blipFill>
        <p:spPr>
          <a:xfrm>
            <a:off x="6096004" y="3102893"/>
            <a:ext cx="6095996" cy="1948358"/>
          </a:xfrm>
          <a:prstGeom prst="rect">
            <a:avLst/>
          </a:prstGeom>
        </p:spPr>
      </p:pic>
    </p:spTree>
    <p:extLst>
      <p:ext uri="{BB962C8B-B14F-4D97-AF65-F5344CB8AC3E}">
        <p14:creationId xmlns:p14="http://schemas.microsoft.com/office/powerpoint/2010/main" val="229445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7032104" y="1088591"/>
            <a:ext cx="5154759" cy="2628441"/>
          </a:xfrm>
          <a:prstGeom prst="rect">
            <a:avLst/>
          </a:prstGeom>
        </p:spPr>
      </p:pic>
      <p:sp>
        <p:nvSpPr>
          <p:cNvPr id="4" name="Textplatzhalter 1"/>
          <p:cNvSpPr>
            <a:spLocks noGrp="1"/>
          </p:cNvSpPr>
          <p:nvPr>
            <p:ph type="body" sz="quarter" idx="15"/>
          </p:nvPr>
        </p:nvSpPr>
        <p:spPr>
          <a:prstGeom prst="rect">
            <a:avLst/>
          </a:prstGeom>
        </p:spPr>
        <p:txBody>
          <a:bodyPr/>
          <a:lstStyle/>
          <a:p>
            <a:r>
              <a:rPr lang="en-US" noProof="0" dirty="0"/>
              <a:t>Insert O-ring (as sealing) on</a:t>
            </a:r>
          </a:p>
          <a:p>
            <a:pPr marL="0" indent="0">
              <a:buNone/>
            </a:pPr>
            <a:r>
              <a:rPr lang="en-US" noProof="0" dirty="0"/>
              <a:t>     the side of the module</a:t>
            </a:r>
            <a:br>
              <a:rPr lang="en-US" noProof="0" dirty="0"/>
            </a:br>
            <a:endParaRPr lang="en-US" noProof="0" dirty="0"/>
          </a:p>
          <a:p>
            <a:r>
              <a:rPr lang="en-US" noProof="0" dirty="0"/>
              <a:t>Insert the connection PCB</a:t>
            </a:r>
          </a:p>
          <a:p>
            <a:pPr lvl="0"/>
            <a:endParaRPr lang="en-US" noProof="0" dirty="0"/>
          </a:p>
          <a:p>
            <a:pPr lvl="0"/>
            <a:endParaRPr lang="en-US" noProof="0" dirty="0"/>
          </a:p>
          <a:p>
            <a:pPr lvl="0"/>
            <a:endParaRPr lang="en-US" noProof="0" dirty="0"/>
          </a:p>
          <a:p>
            <a:pPr lvl="0"/>
            <a:endParaRPr lang="en-US" noProof="0" dirty="0"/>
          </a:p>
          <a:p>
            <a:endParaRPr lang="en-US" noProof="0" dirty="0"/>
          </a:p>
        </p:txBody>
      </p:sp>
      <p:sp>
        <p:nvSpPr>
          <p:cNvPr id="3" name="Titel 2"/>
          <p:cNvSpPr>
            <a:spLocks noGrp="1"/>
          </p:cNvSpPr>
          <p:nvPr>
            <p:ph type="title"/>
          </p:nvPr>
        </p:nvSpPr>
        <p:spPr/>
        <p:txBody>
          <a:bodyPr/>
          <a:lstStyle/>
          <a:p>
            <a:r>
              <a:rPr lang="en-US" noProof="0" dirty="0"/>
              <a:t>Prepare the XTS Modules</a:t>
            </a:r>
          </a:p>
        </p:txBody>
      </p:sp>
      <p:pic>
        <p:nvPicPr>
          <p:cNvPr id="7" name="Grafik 6"/>
          <p:cNvPicPr>
            <a:picLocks noChangeAspect="1"/>
          </p:cNvPicPr>
          <p:nvPr/>
        </p:nvPicPr>
        <p:blipFill>
          <a:blip r:embed="rId4"/>
          <a:stretch>
            <a:fillRect/>
          </a:stretch>
        </p:blipFill>
        <p:spPr>
          <a:xfrm>
            <a:off x="7032104" y="3729826"/>
            <a:ext cx="5154513" cy="3112878"/>
          </a:xfrm>
          <a:prstGeom prst="rect">
            <a:avLst/>
          </a:prstGeom>
        </p:spPr>
      </p:pic>
    </p:spTree>
    <p:extLst>
      <p:ext uri="{BB962C8B-B14F-4D97-AF65-F5344CB8AC3E}">
        <p14:creationId xmlns:p14="http://schemas.microsoft.com/office/powerpoint/2010/main" val="709661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noProof="0" dirty="0"/>
              <a:t>Prepare the XTS Modules</a:t>
            </a:r>
          </a:p>
        </p:txBody>
      </p:sp>
      <p:pic>
        <p:nvPicPr>
          <p:cNvPr id="5" name="Grafik 4"/>
          <p:cNvPicPr>
            <a:picLocks noChangeAspect="1"/>
          </p:cNvPicPr>
          <p:nvPr/>
        </p:nvPicPr>
        <p:blipFill rotWithShape="1">
          <a:blip r:embed="rId2"/>
          <a:srcRect l="-1" t="1443" r="-99" b="4332"/>
          <a:stretch/>
        </p:blipFill>
        <p:spPr>
          <a:xfrm>
            <a:off x="-1" y="1095552"/>
            <a:ext cx="12204000" cy="5796000"/>
          </a:xfrm>
          <a:prstGeom prst="rect">
            <a:avLst/>
          </a:prstGeom>
        </p:spPr>
      </p:pic>
    </p:spTree>
    <p:extLst>
      <p:ext uri="{BB962C8B-B14F-4D97-AF65-F5344CB8AC3E}">
        <p14:creationId xmlns:p14="http://schemas.microsoft.com/office/powerpoint/2010/main" val="22445143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cdda77adeeea1c750d47fbf71d91e75dca43ea9"/>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BA-Grau1">
      <a:srgbClr val="CCD2DA"/>
    </a:custClr>
    <a:custClr name="BA-Grau2">
      <a:srgbClr val="B3BCC8"/>
    </a:custClr>
    <a:custClr name="BA-Grau3">
      <a:srgbClr val="9A9BB6"/>
    </a:custClr>
    <a:custClr name="BA-Grau4">
      <a:srgbClr val="819092"/>
    </a:custClr>
    <a:custClr name="BA-Grau5">
      <a:srgbClr val="687A92"/>
    </a:custClr>
    <a:custClr name="BA-Grau6">
      <a:srgbClr val="4B5669"/>
    </a:custClr>
    <a:custClr name="BA-IPC">
      <a:srgbClr val="4F7591"/>
    </a:custClr>
    <a:custClr name="BA-IO">
      <a:srgbClr val="FECD1A"/>
    </a:custClr>
    <a:custClr name="BA-Motion">
      <a:srgbClr val="D77F02"/>
    </a:custClr>
    <a:custClr name="BA-Automation">
      <a:srgbClr val="689556"/>
    </a:custClr>
    <a:custClr name="BA-Blau1">
      <a:srgbClr val="B5D4EC"/>
    </a:custClr>
    <a:custClr name="BA-Blau2">
      <a:srgbClr val="8BBBE1"/>
    </a:custClr>
    <a:custClr name="BA-Blau3">
      <a:srgbClr val="3D8ECD"/>
    </a:custClr>
    <a:custClr name="BA-Blau4">
      <a:srgbClr val="2D76AD"/>
    </a:custClr>
    <a:custClr name="BA-Blau5">
      <a:srgbClr val="215983"/>
    </a:custClr>
    <a:custClr name="BA-Blau6">
      <a:srgbClr val="183F5C"/>
    </a:custClr>
    <a:custClr name="BA-Weis">
      <a:srgbClr val="FFFFFF"/>
    </a:custClr>
    <a:custClr name="BA-Schwarz">
      <a:srgbClr val="000000"/>
    </a:custClr>
    <a:custClr name="BA-Rot">
      <a:srgbClr val="EF0000"/>
    </a:custClr>
  </a:custClrLst>
  <a:extLst>
    <a:ext uri="{05A4C25C-085E-4340-85A3-A5531E510DB2}">
      <thm15:themeFamily xmlns:thm15="http://schemas.microsoft.com/office/thememl/2012/main" name="Beckhoff_Slide_Master_16x9.potx" id="{7DA8C938-94A4-4ED9-9170-FF9F350B6F48}" vid="{113A76D7-6F42-4C75-8ED6-5F7D8A8EA0FA}"/>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Beckhoff_Farben_Slide_Master_16x9</Template>
  <TotalTime>0</TotalTime>
  <Words>1347</Words>
  <Application>Microsoft Office PowerPoint</Application>
  <PresentationFormat>Breitbild</PresentationFormat>
  <Paragraphs>256</Paragraphs>
  <Slides>34</Slides>
  <Notes>15</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34</vt:i4>
      </vt:variant>
    </vt:vector>
  </HeadingPairs>
  <TitlesOfParts>
    <vt:vector size="39" baseType="lpstr">
      <vt:lpstr>Arial</vt:lpstr>
      <vt:lpstr>Calibri</vt:lpstr>
      <vt:lpstr>Symbol</vt:lpstr>
      <vt:lpstr>Wingdings</vt:lpstr>
      <vt:lpstr>Beckhoff Slide Master</vt:lpstr>
      <vt:lpstr>New Automation Technology Beckhoff Automation</vt:lpstr>
      <vt:lpstr>XTS Training</vt:lpstr>
      <vt:lpstr>Agenda | XTS- Assembly</vt:lpstr>
      <vt:lpstr>XTS StarterKit</vt:lpstr>
      <vt:lpstr>XTS StarterKit</vt:lpstr>
      <vt:lpstr>Agenda | XTS- Assembly</vt:lpstr>
      <vt:lpstr>Prepare the XTS Modules</vt:lpstr>
      <vt:lpstr>Prepare the XTS Modules</vt:lpstr>
      <vt:lpstr>Prepare the XTS Modules</vt:lpstr>
      <vt:lpstr>Module frame mounting</vt:lpstr>
      <vt:lpstr>Module frame mounting</vt:lpstr>
      <vt:lpstr>Prepare the XTS Modules</vt:lpstr>
      <vt:lpstr>Module frame mounting</vt:lpstr>
      <vt:lpstr>Module frame mounting</vt:lpstr>
      <vt:lpstr>Agenda | XTS- Assembly</vt:lpstr>
      <vt:lpstr>HardWare Scan | Opening a TC3 solution </vt:lpstr>
      <vt:lpstr>HardWare Scan | Creating a new project</vt:lpstr>
      <vt:lpstr>HardWare Scan | change to target system</vt:lpstr>
      <vt:lpstr>HardWare Scan | Scan HW-devices </vt:lpstr>
      <vt:lpstr>HardWare Scan | found HW-devices </vt:lpstr>
      <vt:lpstr>Agenda | XTS- Assembly</vt:lpstr>
      <vt:lpstr>Rail module mounting</vt:lpstr>
      <vt:lpstr>Rail module mounting</vt:lpstr>
      <vt:lpstr>Rail module mounting</vt:lpstr>
      <vt:lpstr>Rail module mounting</vt:lpstr>
      <vt:lpstr>Agenda | XTS- Assembly</vt:lpstr>
      <vt:lpstr>Mover and Rail</vt:lpstr>
      <vt:lpstr>Mover and Rail</vt:lpstr>
      <vt:lpstr>Mover and Rail</vt:lpstr>
      <vt:lpstr>Mover and Rail</vt:lpstr>
      <vt:lpstr>XTS | New Freedom in Machine Building</vt:lpstr>
      <vt:lpstr>Training material</vt:lpstr>
      <vt:lpstr>PowerPoint-Präsentation</vt:lpstr>
      <vt:lpstr>PowerPoint-Präsentation</vt:lpstr>
    </vt:vector>
  </TitlesOfParts>
  <Company>Beckhoff Automation GmbH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Automation Technology Beckhoff Automation</dc:title>
  <dc:creator>Jürgen Fenske</dc:creator>
  <cp:lastModifiedBy>Jürgen Fenske</cp:lastModifiedBy>
  <cp:revision>16</cp:revision>
  <cp:lastPrinted>2016-06-28T12:26:43Z</cp:lastPrinted>
  <dcterms:created xsi:type="dcterms:W3CDTF">2021-02-24T07:43:21Z</dcterms:created>
  <dcterms:modified xsi:type="dcterms:W3CDTF">2022-01-13T06:45:08Z</dcterms:modified>
</cp:coreProperties>
</file>